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0"/>
  </p:notesMasterIdLst>
  <p:sldIdLst>
    <p:sldId id="256" r:id="rId3"/>
    <p:sldId id="3188" r:id="rId4"/>
    <p:sldId id="3189" r:id="rId5"/>
    <p:sldId id="368" r:id="rId6"/>
    <p:sldId id="363" r:id="rId7"/>
    <p:sldId id="366" r:id="rId8"/>
    <p:sldId id="3186" r:id="rId9"/>
    <p:sldId id="3190" r:id="rId10"/>
    <p:sldId id="3187" r:id="rId11"/>
    <p:sldId id="3184" r:id="rId12"/>
    <p:sldId id="3177" r:id="rId13"/>
    <p:sldId id="289" r:id="rId14"/>
    <p:sldId id="3191" r:id="rId15"/>
    <p:sldId id="3185" r:id="rId16"/>
    <p:sldId id="273" r:id="rId17"/>
    <p:sldId id="520" r:id="rId18"/>
    <p:sldId id="526" r:id="rId19"/>
    <p:sldId id="530" r:id="rId20"/>
    <p:sldId id="532" r:id="rId21"/>
    <p:sldId id="3192" r:id="rId22"/>
    <p:sldId id="275" r:id="rId23"/>
    <p:sldId id="3193" r:id="rId24"/>
    <p:sldId id="3194" r:id="rId25"/>
    <p:sldId id="3195" r:id="rId26"/>
    <p:sldId id="3196" r:id="rId27"/>
    <p:sldId id="3197" r:id="rId28"/>
    <p:sldId id="11251"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3000" y="20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rgbClr val="00AEEF"/>
            </a:solidFill>
            <a:ln>
              <a:noFill/>
            </a:ln>
            <a:effectLst/>
          </c:spPr>
          <c:invertIfNegative val="0"/>
          <c:dLbls>
            <c:spPr>
              <a:noFill/>
              <a:ln>
                <a:noFill/>
              </a:ln>
              <a:effectLst/>
            </c:spPr>
            <c:txPr>
              <a:bodyPr rot="0" vert="horz"/>
              <a:lstStyle/>
              <a:p>
                <a:pPr>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val>
            <c:numRef>
              <c:f>Sheet1!$B$2</c:f>
              <c:numCache>
                <c:formatCode>0%</c:formatCode>
                <c:ptCount val="1"/>
                <c:pt idx="0">
                  <c:v>0.35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系列 1</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类别 1</c:v>
                      </c:pt>
                    </c:strCache>
                  </c:strRef>
                </c15:cat>
              </c15:filteredCategoryTitle>
            </c:ext>
            <c:ext xmlns:c16="http://schemas.microsoft.com/office/drawing/2014/chart" uri="{C3380CC4-5D6E-409C-BE32-E72D297353CC}">
              <c16:uniqueId val="{00000000-E769-419C-A6A0-6831813EE750}"/>
            </c:ext>
          </c:extLst>
        </c:ser>
        <c:ser>
          <c:idx val="1"/>
          <c:order val="1"/>
          <c:spPr>
            <a:solidFill>
              <a:srgbClr val="0070C0"/>
            </a:solidFill>
            <a:ln>
              <a:noFill/>
            </a:ln>
            <a:effectLst/>
          </c:spPr>
          <c:invertIfNegative val="0"/>
          <c:dLbls>
            <c:spPr>
              <a:noFill/>
              <a:ln>
                <a:noFill/>
              </a:ln>
              <a:effectLst/>
            </c:spPr>
            <c:txPr>
              <a:bodyPr rot="0" vert="horz"/>
              <a:lstStyle/>
              <a:p>
                <a:pPr>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val>
            <c:numRef>
              <c:f>Sheet1!$C$2</c:f>
              <c:numCache>
                <c:formatCode>0%</c:formatCode>
                <c:ptCount val="1"/>
                <c:pt idx="0">
                  <c:v>0.750000000000001</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系列 2</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类别 1</c:v>
                      </c:pt>
                    </c:strCache>
                  </c:strRef>
                </c15:cat>
              </c15:filteredCategoryTitle>
            </c:ext>
            <c:ext xmlns:c16="http://schemas.microsoft.com/office/drawing/2014/chart" uri="{C3380CC4-5D6E-409C-BE32-E72D297353CC}">
              <c16:uniqueId val="{00000001-E769-419C-A6A0-6831813EE750}"/>
            </c:ext>
          </c:extLst>
        </c:ser>
        <c:ser>
          <c:idx val="2"/>
          <c:order val="2"/>
          <c:spPr>
            <a:solidFill>
              <a:srgbClr val="00AEEF"/>
            </a:solidFill>
            <a:ln>
              <a:noFill/>
            </a:ln>
            <a:effectLst/>
          </c:spPr>
          <c:invertIfNegative val="0"/>
          <c:dPt>
            <c:idx val="0"/>
            <c:invertIfNegative val="0"/>
            <c:bubble3D val="0"/>
            <c:extLst>
              <c:ext xmlns:c16="http://schemas.microsoft.com/office/drawing/2014/chart" uri="{C3380CC4-5D6E-409C-BE32-E72D297353CC}">
                <c16:uniqueId val="{00000003-E769-419C-A6A0-6831813EE750}"/>
              </c:ext>
            </c:extLst>
          </c:dPt>
          <c:dLbls>
            <c:spPr>
              <a:noFill/>
              <a:ln>
                <a:noFill/>
              </a:ln>
              <a:effectLst/>
            </c:spPr>
            <c:txPr>
              <a:bodyPr rot="0" vert="horz"/>
              <a:lstStyle/>
              <a:p>
                <a:pPr>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val>
            <c:numRef>
              <c:f>Sheet1!$D$2</c:f>
              <c:numCache>
                <c:formatCode>0%</c:formatCode>
                <c:ptCount val="1"/>
                <c:pt idx="0">
                  <c:v>0.60000000000000098</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系列 3</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类别 1</c:v>
                      </c:pt>
                    </c:strCache>
                  </c:strRef>
                </c15:cat>
              </c15:filteredCategoryTitle>
            </c:ext>
            <c:ext xmlns:c16="http://schemas.microsoft.com/office/drawing/2014/chart" uri="{C3380CC4-5D6E-409C-BE32-E72D297353CC}">
              <c16:uniqueId val="{00000004-E769-419C-A6A0-6831813EE750}"/>
            </c:ext>
          </c:extLst>
        </c:ser>
        <c:ser>
          <c:idx val="3"/>
          <c:order val="3"/>
          <c:spPr>
            <a:solidFill>
              <a:srgbClr val="0070C0"/>
            </a:solidFill>
            <a:ln>
              <a:noFill/>
            </a:ln>
            <a:effectLst/>
          </c:spPr>
          <c:invertIfNegative val="0"/>
          <c:dLbls>
            <c:spPr>
              <a:noFill/>
              <a:ln>
                <a:noFill/>
              </a:ln>
              <a:effectLst/>
            </c:spPr>
            <c:txPr>
              <a:bodyPr rot="0" vert="horz"/>
              <a:lstStyle/>
              <a:p>
                <a:pPr>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val>
            <c:numRef>
              <c:f>Sheet1!$E$2</c:f>
              <c:numCache>
                <c:formatCode>0%</c:formatCode>
                <c:ptCount val="1"/>
                <c:pt idx="0">
                  <c:v>0.8</c:v>
                </c:pt>
              </c:numCache>
            </c:numRef>
          </c:val>
          <c:extLst>
            <c:ext xmlns:c15="http://schemas.microsoft.com/office/drawing/2012/chart" uri="{02D57815-91ED-43cb-92C2-25804820EDAC}">
              <c15:filteredSeriesTitle>
                <c15:tx>
                  <c:strRef>
                    <c:extLst>
                      <c:ext uri="{02D57815-91ED-43cb-92C2-25804820EDAC}">
                        <c15:formulaRef>
                          <c15:sqref>Sheet1!$E$1</c15:sqref>
                        </c15:formulaRef>
                      </c:ext>
                    </c:extLst>
                    <c:strCache>
                      <c:ptCount val="1"/>
                      <c:pt idx="0">
                        <c:v>系列 4</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类别 1</c:v>
                      </c:pt>
                    </c:strCache>
                  </c:strRef>
                </c15:cat>
              </c15:filteredCategoryTitle>
            </c:ext>
            <c:ext xmlns:c16="http://schemas.microsoft.com/office/drawing/2014/chart" uri="{C3380CC4-5D6E-409C-BE32-E72D297353CC}">
              <c16:uniqueId val="{00000005-E769-419C-A6A0-6831813EE750}"/>
            </c:ext>
          </c:extLst>
        </c:ser>
        <c:ser>
          <c:idx val="4"/>
          <c:order val="4"/>
          <c:spPr>
            <a:solidFill>
              <a:srgbClr val="00AEEF"/>
            </a:solidFill>
            <a:ln>
              <a:noFill/>
            </a:ln>
            <a:effectLst/>
          </c:spPr>
          <c:invertIfNegative val="0"/>
          <c:dLbls>
            <c:spPr>
              <a:noFill/>
              <a:ln>
                <a:noFill/>
              </a:ln>
              <a:effectLst/>
            </c:spPr>
            <c:txPr>
              <a:bodyPr rot="0" vert="horz"/>
              <a:lstStyle/>
              <a:p>
                <a:pPr>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val>
            <c:numRef>
              <c:f>Sheet1!$F$2</c:f>
              <c:numCache>
                <c:formatCode>0%</c:formatCode>
                <c:ptCount val="1"/>
                <c:pt idx="0">
                  <c:v>0.60000000000000098</c:v>
                </c:pt>
              </c:numCache>
            </c:numRef>
          </c:val>
          <c:extLst>
            <c:ext xmlns:c15="http://schemas.microsoft.com/office/drawing/2012/chart" uri="{02D57815-91ED-43cb-92C2-25804820EDAC}">
              <c15:filteredSeriesTitle>
                <c15:tx>
                  <c:strRef>
                    <c:extLst>
                      <c:ext uri="{02D57815-91ED-43cb-92C2-25804820EDAC}">
                        <c15:formulaRef>
                          <c15:sqref>Sheet1!$F$1</c15:sqref>
                        </c15:formulaRef>
                      </c:ext>
                    </c:extLst>
                    <c:strCache>
                      <c:ptCount val="1"/>
                      <c:pt idx="0">
                        <c:v>系列 5</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类别 1</c:v>
                      </c:pt>
                    </c:strCache>
                  </c:strRef>
                </c15:cat>
              </c15:filteredCategoryTitle>
            </c:ext>
            <c:ext xmlns:c16="http://schemas.microsoft.com/office/drawing/2014/chart" uri="{C3380CC4-5D6E-409C-BE32-E72D297353CC}">
              <c16:uniqueId val="{00000006-E769-419C-A6A0-6831813EE750}"/>
            </c:ext>
          </c:extLst>
        </c:ser>
        <c:dLbls>
          <c:showLegendKey val="0"/>
          <c:showVal val="0"/>
          <c:showCatName val="0"/>
          <c:showSerName val="0"/>
          <c:showPercent val="0"/>
          <c:showBubbleSize val="0"/>
        </c:dLbls>
        <c:gapWidth val="110"/>
        <c:overlap val="-50"/>
        <c:axId val="439104640"/>
        <c:axId val="440435840"/>
      </c:barChart>
      <c:catAx>
        <c:axId val="439104640"/>
        <c:scaling>
          <c:orientation val="minMax"/>
        </c:scaling>
        <c:delete val="1"/>
        <c:axPos val="l"/>
        <c:numFmt formatCode="General" sourceLinked="1"/>
        <c:majorTickMark val="none"/>
        <c:minorTickMark val="none"/>
        <c:tickLblPos val="none"/>
        <c:crossAx val="440435840"/>
        <c:crosses val="autoZero"/>
        <c:auto val="1"/>
        <c:lblAlgn val="ctr"/>
        <c:lblOffset val="100"/>
        <c:noMultiLvlLbl val="0"/>
      </c:catAx>
      <c:valAx>
        <c:axId val="440435840"/>
        <c:scaling>
          <c:orientation val="minMax"/>
        </c:scaling>
        <c:delete val="1"/>
        <c:axPos val="b"/>
        <c:numFmt formatCode="0%" sourceLinked="1"/>
        <c:majorTickMark val="none"/>
        <c:minorTickMark val="none"/>
        <c:tickLblPos val="none"/>
        <c:crossAx val="439104640"/>
        <c:crosses val="autoZero"/>
        <c:crossBetween val="between"/>
      </c:valAx>
      <c:spPr>
        <a:noFill/>
        <a:ln>
          <a:noFill/>
        </a:ln>
        <a:effectLst/>
      </c:spPr>
    </c:plotArea>
    <c:plotVisOnly val="1"/>
    <c:dispBlanksAs val="gap"/>
    <c:showDLblsOverMax val="0"/>
  </c:chart>
  <c:spPr>
    <a:noFill/>
    <a:ln>
      <a:noFill/>
    </a:ln>
    <a:effectLst/>
  </c:spPr>
  <c:txPr>
    <a:bodyPr/>
    <a:lstStyle/>
    <a:p>
      <a:pPr>
        <a:defRPr lang="zh-CN">
          <a:latin typeface="+mn-lt"/>
          <a:ea typeface="+mn-ea"/>
          <a:cs typeface="+mn-ea"/>
          <a:sym typeface="+mn-lt"/>
        </a:defRPr>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D95C55-E464-4DAF-A91A-C900183B4699}" type="datetimeFigureOut">
              <a:rPr lang="zh-CN" altLang="en-US" smtClean="0"/>
              <a:t>2018/7/27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99DCFE-BF05-4210-B4BC-9C50ADA8E3F0}" type="slidenum">
              <a:rPr lang="zh-CN" altLang="en-US" smtClean="0"/>
              <a:t>‹#›</a:t>
            </a:fld>
            <a:endParaRPr lang="zh-CN" altLang="en-US"/>
          </a:p>
        </p:txBody>
      </p:sp>
    </p:spTree>
    <p:extLst>
      <p:ext uri="{BB962C8B-B14F-4D97-AF65-F5344CB8AC3E}">
        <p14:creationId xmlns:p14="http://schemas.microsoft.com/office/powerpoint/2010/main" val="4255804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F99DCFE-BF05-4210-B4BC-9C50ADA8E3F0}" type="slidenum">
              <a:rPr lang="zh-CN" altLang="en-US" smtClean="0"/>
              <a:t>1</a:t>
            </a:fld>
            <a:endParaRPr lang="zh-CN" altLang="en-US"/>
          </a:p>
        </p:txBody>
      </p:sp>
    </p:spTree>
    <p:extLst>
      <p:ext uri="{BB962C8B-B14F-4D97-AF65-F5344CB8AC3E}">
        <p14:creationId xmlns:p14="http://schemas.microsoft.com/office/powerpoint/2010/main" val="23080290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ChangeArrowheads="1" noTextEdit="1"/>
          </p:cNvSpPr>
          <p:nvPr>
            <p:ph type="sldImg" idx="4294967295"/>
          </p:nvPr>
        </p:nvSpPr>
        <p:spPr>
          <a:xfrm>
            <a:off x="381000" y="685800"/>
            <a:ext cx="6096000" cy="3429000"/>
          </a:xfrm>
          <a:ln>
            <a:miter lim="800000"/>
          </a:ln>
        </p:spPr>
      </p:sp>
      <p:sp>
        <p:nvSpPr>
          <p:cNvPr id="33795" name="备注占位符 2"/>
          <p:cNvSpPr>
            <a:spLocks noGrp="1" noChangeArrowheads="1"/>
          </p:cNvSpPr>
          <p:nvPr>
            <p:ph type="body" idx="4294967295"/>
          </p:nvPr>
        </p:nvSpPr>
        <p:spPr/>
        <p:txBody>
          <a:bodyPr/>
          <a:lstStyle/>
          <a:p>
            <a:endParaRPr lang="zh-CN" altLang="en-US"/>
          </a:p>
        </p:txBody>
      </p:sp>
      <p:sp>
        <p:nvSpPr>
          <p:cNvPr id="3379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42B898C-C619-43F1-BB3A-D7D7FE7EC80F}" type="slidenum">
              <a:rPr altLang="en-US"/>
              <a:pPr/>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ChangeArrowheads="1" noTextEdit="1"/>
          </p:cNvSpPr>
          <p:nvPr>
            <p:ph type="sldImg" idx="4294967295"/>
          </p:nvPr>
        </p:nvSpPr>
        <p:spPr>
          <a:xfrm>
            <a:off x="381000" y="685800"/>
            <a:ext cx="6096000" cy="3429000"/>
          </a:xfrm>
          <a:ln>
            <a:miter lim="800000"/>
          </a:ln>
        </p:spPr>
      </p:sp>
      <p:sp>
        <p:nvSpPr>
          <p:cNvPr id="37891" name="备注占位符 2"/>
          <p:cNvSpPr>
            <a:spLocks noGrp="1" noChangeArrowheads="1"/>
          </p:cNvSpPr>
          <p:nvPr>
            <p:ph type="body" idx="4294967295"/>
          </p:nvPr>
        </p:nvSpPr>
        <p:spPr/>
        <p:txBody>
          <a:bodyPr/>
          <a:lstStyle/>
          <a:p>
            <a:endParaRPr lang="zh-CN" altLang="en-US"/>
          </a:p>
        </p:txBody>
      </p:sp>
      <p:sp>
        <p:nvSpPr>
          <p:cNvPr id="3789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A3A60DE-3294-4AF8-B174-28228D1CAE8A}" type="slidenum">
              <a:rPr altLang="en-US"/>
              <a:pPr/>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F99DCFE-BF05-4210-B4BC-9C50ADA8E3F0}" type="slidenum">
              <a:rPr lang="zh-CN" altLang="en-US" smtClean="0"/>
              <a:t>12</a:t>
            </a:fld>
            <a:endParaRPr lang="zh-CN" altLang="en-US"/>
          </a:p>
        </p:txBody>
      </p:sp>
    </p:spTree>
    <p:extLst>
      <p:ext uri="{BB962C8B-B14F-4D97-AF65-F5344CB8AC3E}">
        <p14:creationId xmlns:p14="http://schemas.microsoft.com/office/powerpoint/2010/main" val="1604441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F99DCFE-BF05-4210-B4BC-9C50ADA8E3F0}" type="slidenum">
              <a:rPr lang="zh-CN" altLang="en-US" smtClean="0"/>
              <a:t>13</a:t>
            </a:fld>
            <a:endParaRPr lang="zh-CN" altLang="en-US"/>
          </a:p>
        </p:txBody>
      </p:sp>
    </p:spTree>
    <p:extLst>
      <p:ext uri="{BB962C8B-B14F-4D97-AF65-F5344CB8AC3E}">
        <p14:creationId xmlns:p14="http://schemas.microsoft.com/office/powerpoint/2010/main" val="34283442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ChangeArrowheads="1" noTextEdit="1"/>
          </p:cNvSpPr>
          <p:nvPr>
            <p:ph type="sldImg" idx="4294967295"/>
          </p:nvPr>
        </p:nvSpPr>
        <p:spPr>
          <a:xfrm>
            <a:off x="2286000" y="514350"/>
            <a:ext cx="4572000" cy="2571750"/>
          </a:xfrm>
          <a:ln>
            <a:miter lim="800000"/>
          </a:ln>
        </p:spPr>
      </p:sp>
      <p:sp>
        <p:nvSpPr>
          <p:cNvPr id="41987" name="Notes Placeholder 2"/>
          <p:cNvSpPr>
            <a:spLocks noGrp="1" noChangeArrowheads="1"/>
          </p:cNvSpPr>
          <p:nvPr>
            <p:ph type="body" idx="4294967295"/>
          </p:nvPr>
        </p:nvSpPr>
        <p:spPr/>
        <p:txBody>
          <a:bodyPr/>
          <a:lstStyle/>
          <a:p>
            <a:endParaRPr lang="en-US" altLang="en-US">
              <a:ea typeface="宋体" pitchFamily="2" charset="-122"/>
            </a:endParaRPr>
          </a:p>
        </p:txBody>
      </p:sp>
      <p:sp>
        <p:nvSpPr>
          <p:cNvPr id="41988" name="Header Placeholder 3"/>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My First Template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4809F9-D691-49A5-812F-95FF40E3ADEF}" type="slidenum">
              <a:rPr lang="zh-CN" altLang="en-US" smtClean="0"/>
              <a:t>15</a:t>
            </a:fld>
            <a:endParaRPr lang="zh-CN" altLang="en-US"/>
          </a:p>
        </p:txBody>
      </p:sp>
    </p:spTree>
    <p:extLst>
      <p:ext uri="{BB962C8B-B14F-4D97-AF65-F5344CB8AC3E}">
        <p14:creationId xmlns:p14="http://schemas.microsoft.com/office/powerpoint/2010/main" val="24459752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16</a:t>
            </a:fld>
            <a:endParaRPr lang="zh-CN" altLang="en-US"/>
          </a:p>
        </p:txBody>
      </p:sp>
    </p:spTree>
    <p:extLst>
      <p:ext uri="{BB962C8B-B14F-4D97-AF65-F5344CB8AC3E}">
        <p14:creationId xmlns:p14="http://schemas.microsoft.com/office/powerpoint/2010/main" val="3081413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17</a:t>
            </a:fld>
            <a:endParaRPr lang="zh-CN" altLang="en-US"/>
          </a:p>
        </p:txBody>
      </p:sp>
    </p:spTree>
    <p:extLst>
      <p:ext uri="{BB962C8B-B14F-4D97-AF65-F5344CB8AC3E}">
        <p14:creationId xmlns:p14="http://schemas.microsoft.com/office/powerpoint/2010/main" val="17652834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18</a:t>
            </a:fld>
            <a:endParaRPr lang="zh-CN" altLang="en-US"/>
          </a:p>
        </p:txBody>
      </p:sp>
    </p:spTree>
    <p:extLst>
      <p:ext uri="{BB962C8B-B14F-4D97-AF65-F5344CB8AC3E}">
        <p14:creationId xmlns:p14="http://schemas.microsoft.com/office/powerpoint/2010/main" val="26631317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19</a:t>
            </a:fld>
            <a:endParaRPr lang="zh-CN" altLang="en-US"/>
          </a:p>
        </p:txBody>
      </p:sp>
    </p:spTree>
    <p:extLst>
      <p:ext uri="{BB962C8B-B14F-4D97-AF65-F5344CB8AC3E}">
        <p14:creationId xmlns:p14="http://schemas.microsoft.com/office/powerpoint/2010/main" val="3871081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F99DCFE-BF05-4210-B4BC-9C50ADA8E3F0}" type="slidenum">
              <a:rPr lang="zh-CN" altLang="en-US" smtClean="0"/>
              <a:t>2</a:t>
            </a:fld>
            <a:endParaRPr lang="zh-CN" altLang="en-US"/>
          </a:p>
        </p:txBody>
      </p:sp>
    </p:spTree>
    <p:extLst>
      <p:ext uri="{BB962C8B-B14F-4D97-AF65-F5344CB8AC3E}">
        <p14:creationId xmlns:p14="http://schemas.microsoft.com/office/powerpoint/2010/main" val="31278287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F99DCFE-BF05-4210-B4BC-9C50ADA8E3F0}" type="slidenum">
              <a:rPr lang="zh-CN" altLang="en-US" smtClean="0"/>
              <a:t>20</a:t>
            </a:fld>
            <a:endParaRPr lang="zh-CN" altLang="en-US"/>
          </a:p>
        </p:txBody>
      </p:sp>
    </p:spTree>
    <p:extLst>
      <p:ext uri="{BB962C8B-B14F-4D97-AF65-F5344CB8AC3E}">
        <p14:creationId xmlns:p14="http://schemas.microsoft.com/office/powerpoint/2010/main" val="5437011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24809F9-D691-49A5-812F-95FF40E3ADEF}" type="slidenum">
              <a:rPr lang="zh-CN" altLang="en-US" smtClean="0"/>
              <a:t>21</a:t>
            </a:fld>
            <a:endParaRPr lang="zh-CN" altLang="en-US"/>
          </a:p>
        </p:txBody>
      </p:sp>
    </p:spTree>
    <p:extLst>
      <p:ext uri="{BB962C8B-B14F-4D97-AF65-F5344CB8AC3E}">
        <p14:creationId xmlns:p14="http://schemas.microsoft.com/office/powerpoint/2010/main" val="28350409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F99DCFE-BF05-4210-B4BC-9C50ADA8E3F0}" type="slidenum">
              <a:rPr lang="zh-CN" altLang="en-US" smtClean="0"/>
              <a:t>22</a:t>
            </a:fld>
            <a:endParaRPr lang="zh-CN" altLang="en-US"/>
          </a:p>
        </p:txBody>
      </p:sp>
    </p:spTree>
    <p:extLst>
      <p:ext uri="{BB962C8B-B14F-4D97-AF65-F5344CB8AC3E}">
        <p14:creationId xmlns:p14="http://schemas.microsoft.com/office/powerpoint/2010/main" val="38350557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F99DCFE-BF05-4210-B4BC-9C50ADA8E3F0}" type="slidenum">
              <a:rPr lang="zh-CN" altLang="en-US" smtClean="0"/>
              <a:t>23</a:t>
            </a:fld>
            <a:endParaRPr lang="zh-CN" altLang="en-US"/>
          </a:p>
        </p:txBody>
      </p:sp>
    </p:spTree>
    <p:extLst>
      <p:ext uri="{BB962C8B-B14F-4D97-AF65-F5344CB8AC3E}">
        <p14:creationId xmlns:p14="http://schemas.microsoft.com/office/powerpoint/2010/main" val="42909157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F99DCFE-BF05-4210-B4BC-9C50ADA8E3F0}" type="slidenum">
              <a:rPr lang="zh-CN" altLang="en-US" smtClean="0"/>
              <a:t>24</a:t>
            </a:fld>
            <a:endParaRPr lang="zh-CN" altLang="en-US"/>
          </a:p>
        </p:txBody>
      </p:sp>
    </p:spTree>
    <p:extLst>
      <p:ext uri="{BB962C8B-B14F-4D97-AF65-F5344CB8AC3E}">
        <p14:creationId xmlns:p14="http://schemas.microsoft.com/office/powerpoint/2010/main" val="23463924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F99DCFE-BF05-4210-B4BC-9C50ADA8E3F0}" type="slidenum">
              <a:rPr lang="zh-CN" altLang="en-US" smtClean="0"/>
              <a:t>25</a:t>
            </a:fld>
            <a:endParaRPr lang="zh-CN" altLang="en-US"/>
          </a:p>
        </p:txBody>
      </p:sp>
    </p:spTree>
    <p:extLst>
      <p:ext uri="{BB962C8B-B14F-4D97-AF65-F5344CB8AC3E}">
        <p14:creationId xmlns:p14="http://schemas.microsoft.com/office/powerpoint/2010/main" val="12222807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F99DCFE-BF05-4210-B4BC-9C50ADA8E3F0}" type="slidenum">
              <a:rPr lang="zh-CN" altLang="en-US" smtClean="0"/>
              <a:t>26</a:t>
            </a:fld>
            <a:endParaRPr lang="zh-CN" altLang="en-US"/>
          </a:p>
        </p:txBody>
      </p:sp>
    </p:spTree>
    <p:extLst>
      <p:ext uri="{BB962C8B-B14F-4D97-AF65-F5344CB8AC3E}">
        <p14:creationId xmlns:p14="http://schemas.microsoft.com/office/powerpoint/2010/main" val="26452201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7FFABF-F9C5-4B79-9E9E-434F82199B4E}" type="slidenum">
              <a:rPr lang="zh-CN" altLang="en-US" smtClean="0"/>
              <a:t>27</a:t>
            </a:fld>
            <a:endParaRPr lang="zh-CN" altLang="en-US"/>
          </a:p>
        </p:txBody>
      </p:sp>
    </p:spTree>
    <p:extLst>
      <p:ext uri="{BB962C8B-B14F-4D97-AF65-F5344CB8AC3E}">
        <p14:creationId xmlns:p14="http://schemas.microsoft.com/office/powerpoint/2010/main" val="1280640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F99DCFE-BF05-4210-B4BC-9C50ADA8E3F0}" type="slidenum">
              <a:rPr lang="zh-CN" altLang="en-US" smtClean="0"/>
              <a:t>3</a:t>
            </a:fld>
            <a:endParaRPr lang="zh-CN" altLang="en-US"/>
          </a:p>
        </p:txBody>
      </p:sp>
    </p:spTree>
    <p:extLst>
      <p:ext uri="{BB962C8B-B14F-4D97-AF65-F5344CB8AC3E}">
        <p14:creationId xmlns:p14="http://schemas.microsoft.com/office/powerpoint/2010/main" val="527169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2579652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1775461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My First Template</a:t>
            </a:r>
          </a:p>
        </p:txBody>
      </p:sp>
    </p:spTree>
    <p:extLst>
      <p:ext uri="{BB962C8B-B14F-4D97-AF65-F5344CB8AC3E}">
        <p14:creationId xmlns:p14="http://schemas.microsoft.com/office/powerpoint/2010/main" val="2532606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idx="4294967295"/>
          </p:nvPr>
        </p:nvSpPr>
        <p:spPr>
          <a:xfrm>
            <a:off x="381000" y="685800"/>
            <a:ext cx="6096000" cy="3429000"/>
          </a:xfrm>
          <a:ln>
            <a:miter lim="800000"/>
          </a:ln>
        </p:spPr>
      </p:sp>
      <p:sp>
        <p:nvSpPr>
          <p:cNvPr id="11267" name="备注占位符 2"/>
          <p:cNvSpPr>
            <a:spLocks noGrp="1" noChangeArrowheads="1"/>
          </p:cNvSpPr>
          <p:nvPr>
            <p:ph type="body" idx="4294967295"/>
          </p:nvPr>
        </p:nvSpPr>
        <p:spPr/>
        <p:txBody>
          <a:bodyPr/>
          <a:lstStyle/>
          <a:p>
            <a:endParaRPr lang="zh-CN" altLang="en-US"/>
          </a:p>
        </p:txBody>
      </p:sp>
      <p:sp>
        <p:nvSpPr>
          <p:cNvPr id="112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3D0C2F-9BBC-4DC0-9E16-428744801FD4}" type="slidenum">
              <a:rPr altLang="en-US"/>
              <a:pPr/>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F99DCFE-BF05-4210-B4BC-9C50ADA8E3F0}" type="slidenum">
              <a:rPr lang="zh-CN" altLang="en-US" smtClean="0"/>
              <a:t>8</a:t>
            </a:fld>
            <a:endParaRPr lang="zh-CN" altLang="en-US"/>
          </a:p>
        </p:txBody>
      </p:sp>
    </p:spTree>
    <p:extLst>
      <p:ext uri="{BB962C8B-B14F-4D97-AF65-F5344CB8AC3E}">
        <p14:creationId xmlns:p14="http://schemas.microsoft.com/office/powerpoint/2010/main" val="1058466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ChangeArrowheads="1" noTextEdit="1"/>
          </p:cNvSpPr>
          <p:nvPr>
            <p:ph type="sldImg" idx="4294967295"/>
          </p:nvPr>
        </p:nvSpPr>
        <p:spPr>
          <a:xfrm>
            <a:off x="381000" y="685800"/>
            <a:ext cx="6096000" cy="3429000"/>
          </a:xfrm>
          <a:ln>
            <a:miter lim="800000"/>
          </a:ln>
        </p:spPr>
      </p:sp>
      <p:sp>
        <p:nvSpPr>
          <p:cNvPr id="21507" name="备注占位符 2"/>
          <p:cNvSpPr>
            <a:spLocks noGrp="1" noChangeArrowheads="1"/>
          </p:cNvSpPr>
          <p:nvPr>
            <p:ph type="body" idx="4294967295"/>
          </p:nvPr>
        </p:nvSpPr>
        <p:spPr/>
        <p:txBody>
          <a:bodyPr/>
          <a:lstStyle/>
          <a:p>
            <a:endParaRPr lang="zh-CN" altLang="en-US"/>
          </a:p>
        </p:txBody>
      </p:sp>
      <p:sp>
        <p:nvSpPr>
          <p:cNvPr id="2150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6345D3C-23C6-432D-BC9E-8B62E4F27DC8}" type="slidenum">
              <a:rPr altLang="en-US"/>
              <a:pPr/>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441E89-9229-430F-8924-50D97EE9368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ECC39C3-F2F2-4ADE-9614-4C7A39F49B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44786A6-92CA-4DBE-929C-02DA6F1305D1}"/>
              </a:ext>
            </a:extLst>
          </p:cNvPr>
          <p:cNvSpPr>
            <a:spLocks noGrp="1"/>
          </p:cNvSpPr>
          <p:nvPr>
            <p:ph type="dt" sz="half" idx="10"/>
          </p:nvPr>
        </p:nvSpPr>
        <p:spPr/>
        <p:txBody>
          <a:bodyPr/>
          <a:lstStyle/>
          <a:p>
            <a:fld id="{8F2D04C5-EE33-459F-B88B-13D906A1ADA1}" type="datetimeFigureOut">
              <a:rPr lang="zh-CN" altLang="en-US" smtClean="0"/>
              <a:t>2018/7/27</a:t>
            </a:fld>
            <a:endParaRPr lang="zh-CN" altLang="en-US"/>
          </a:p>
        </p:txBody>
      </p:sp>
      <p:sp>
        <p:nvSpPr>
          <p:cNvPr id="5" name="页脚占位符 4">
            <a:extLst>
              <a:ext uri="{FF2B5EF4-FFF2-40B4-BE49-F238E27FC236}">
                <a16:creationId xmlns:a16="http://schemas.microsoft.com/office/drawing/2014/main" id="{5F1BEB84-A76A-4DC2-BB59-086795D767E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3E82A0D-B22E-47AF-9214-0D37E9B9C73A}"/>
              </a:ext>
            </a:extLst>
          </p:cNvPr>
          <p:cNvSpPr>
            <a:spLocks noGrp="1"/>
          </p:cNvSpPr>
          <p:nvPr>
            <p:ph type="sldNum" sz="quarter" idx="12"/>
          </p:nvPr>
        </p:nvSpPr>
        <p:spPr/>
        <p:txBody>
          <a:bodyPr/>
          <a:lstStyle/>
          <a:p>
            <a:fld id="{EE68FCEE-0194-47A7-9B29-D1B169E5DFA2}" type="slidenum">
              <a:rPr lang="zh-CN" altLang="en-US" smtClean="0"/>
              <a:t>‹#›</a:t>
            </a:fld>
            <a:endParaRPr lang="zh-CN" altLang="en-US"/>
          </a:p>
        </p:txBody>
      </p:sp>
    </p:spTree>
    <p:extLst>
      <p:ext uri="{BB962C8B-B14F-4D97-AF65-F5344CB8AC3E}">
        <p14:creationId xmlns:p14="http://schemas.microsoft.com/office/powerpoint/2010/main" val="4237085656"/>
      </p:ext>
    </p:extLst>
  </p:cSld>
  <p:clrMapOvr>
    <a:masterClrMapping/>
  </p:clrMapOvr>
  <mc:AlternateContent xmlns:mc="http://schemas.openxmlformats.org/markup-compatibility/2006">
    <mc:Choice xmlns:p14="http://schemas.microsoft.com/office/powerpoint/2010/main" Requires="p14">
      <p:transition p14:dur="250" advClick="0" advTm="4000">
        <p:dissolve/>
      </p:transition>
    </mc:Choice>
    <mc:Fallback>
      <p:transition advClick="0" advTm="4000">
        <p:dissolv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037FE9-E487-470C-81ED-7BB9C3757D2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7671677-D187-4E55-87F7-6CDFA0639E0F}"/>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14DE29A-9DDD-4075-B8AA-E9FFB1460FB3}"/>
              </a:ext>
            </a:extLst>
          </p:cNvPr>
          <p:cNvSpPr>
            <a:spLocks noGrp="1"/>
          </p:cNvSpPr>
          <p:nvPr>
            <p:ph type="dt" sz="half" idx="10"/>
          </p:nvPr>
        </p:nvSpPr>
        <p:spPr/>
        <p:txBody>
          <a:bodyPr/>
          <a:lstStyle/>
          <a:p>
            <a:fld id="{8F2D04C5-EE33-459F-B88B-13D906A1ADA1}" type="datetimeFigureOut">
              <a:rPr lang="zh-CN" altLang="en-US" smtClean="0"/>
              <a:t>2018/7/27</a:t>
            </a:fld>
            <a:endParaRPr lang="zh-CN" altLang="en-US"/>
          </a:p>
        </p:txBody>
      </p:sp>
      <p:sp>
        <p:nvSpPr>
          <p:cNvPr id="5" name="页脚占位符 4">
            <a:extLst>
              <a:ext uri="{FF2B5EF4-FFF2-40B4-BE49-F238E27FC236}">
                <a16:creationId xmlns:a16="http://schemas.microsoft.com/office/drawing/2014/main" id="{21503164-0A52-4BF5-92C3-009946BE71A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E8BD741-6AB0-47F1-97B5-C081E9692135}"/>
              </a:ext>
            </a:extLst>
          </p:cNvPr>
          <p:cNvSpPr>
            <a:spLocks noGrp="1"/>
          </p:cNvSpPr>
          <p:nvPr>
            <p:ph type="sldNum" sz="quarter" idx="12"/>
          </p:nvPr>
        </p:nvSpPr>
        <p:spPr/>
        <p:txBody>
          <a:bodyPr/>
          <a:lstStyle/>
          <a:p>
            <a:fld id="{EE68FCEE-0194-47A7-9B29-D1B169E5DFA2}" type="slidenum">
              <a:rPr lang="zh-CN" altLang="en-US" smtClean="0"/>
              <a:t>‹#›</a:t>
            </a:fld>
            <a:endParaRPr lang="zh-CN" altLang="en-US"/>
          </a:p>
        </p:txBody>
      </p:sp>
    </p:spTree>
    <p:extLst>
      <p:ext uri="{BB962C8B-B14F-4D97-AF65-F5344CB8AC3E}">
        <p14:creationId xmlns:p14="http://schemas.microsoft.com/office/powerpoint/2010/main" val="4209639706"/>
      </p:ext>
    </p:extLst>
  </p:cSld>
  <p:clrMapOvr>
    <a:masterClrMapping/>
  </p:clrMapOvr>
  <mc:AlternateContent xmlns:mc="http://schemas.openxmlformats.org/markup-compatibility/2006">
    <mc:Choice xmlns:p14="http://schemas.microsoft.com/office/powerpoint/2010/main" Requires="p14">
      <p:transition p14:dur="250" advClick="0" advTm="4000">
        <p:dissolve/>
      </p:transition>
    </mc:Choice>
    <mc:Fallback>
      <p:transition advClick="0" advTm="4000">
        <p:dissolv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5106F07-E2DA-4260-AEC7-177A6229B90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75DF15C-6B3D-4BEE-BFC0-56F2330F4519}"/>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413E973-93CF-4359-93C7-B304D63B0C41}"/>
              </a:ext>
            </a:extLst>
          </p:cNvPr>
          <p:cNvSpPr>
            <a:spLocks noGrp="1"/>
          </p:cNvSpPr>
          <p:nvPr>
            <p:ph type="dt" sz="half" idx="10"/>
          </p:nvPr>
        </p:nvSpPr>
        <p:spPr/>
        <p:txBody>
          <a:bodyPr/>
          <a:lstStyle/>
          <a:p>
            <a:fld id="{8F2D04C5-EE33-459F-B88B-13D906A1ADA1}" type="datetimeFigureOut">
              <a:rPr lang="zh-CN" altLang="en-US" smtClean="0"/>
              <a:t>2018/7/27</a:t>
            </a:fld>
            <a:endParaRPr lang="zh-CN" altLang="en-US"/>
          </a:p>
        </p:txBody>
      </p:sp>
      <p:sp>
        <p:nvSpPr>
          <p:cNvPr id="5" name="页脚占位符 4">
            <a:extLst>
              <a:ext uri="{FF2B5EF4-FFF2-40B4-BE49-F238E27FC236}">
                <a16:creationId xmlns:a16="http://schemas.microsoft.com/office/drawing/2014/main" id="{2C464839-F29B-4E61-BE69-4D0757F6F9B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40C5B29-17A5-4A48-AAD2-BA003D485BC6}"/>
              </a:ext>
            </a:extLst>
          </p:cNvPr>
          <p:cNvSpPr>
            <a:spLocks noGrp="1"/>
          </p:cNvSpPr>
          <p:nvPr>
            <p:ph type="sldNum" sz="quarter" idx="12"/>
          </p:nvPr>
        </p:nvSpPr>
        <p:spPr/>
        <p:txBody>
          <a:bodyPr/>
          <a:lstStyle/>
          <a:p>
            <a:fld id="{EE68FCEE-0194-47A7-9B29-D1B169E5DFA2}" type="slidenum">
              <a:rPr lang="zh-CN" altLang="en-US" smtClean="0"/>
              <a:t>‹#›</a:t>
            </a:fld>
            <a:endParaRPr lang="zh-CN" altLang="en-US"/>
          </a:p>
        </p:txBody>
      </p:sp>
    </p:spTree>
    <p:extLst>
      <p:ext uri="{BB962C8B-B14F-4D97-AF65-F5344CB8AC3E}">
        <p14:creationId xmlns:p14="http://schemas.microsoft.com/office/powerpoint/2010/main" val="1840981196"/>
      </p:ext>
    </p:extLst>
  </p:cSld>
  <p:clrMapOvr>
    <a:masterClrMapping/>
  </p:clrMapOvr>
  <mc:AlternateContent xmlns:mc="http://schemas.openxmlformats.org/markup-compatibility/2006">
    <mc:Choice xmlns:p14="http://schemas.microsoft.com/office/powerpoint/2010/main" Requires="p14">
      <p:transition p14:dur="250" advClick="0" advTm="4000">
        <p:dissolve/>
      </p:transition>
    </mc:Choice>
    <mc:Fallback>
      <p:transition advClick="0" advTm="4000">
        <p:dissolv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9147261"/>
      </p:ext>
    </p:extLst>
  </p:cSld>
  <p:clrMapOvr>
    <a:masterClrMapping/>
  </p:clrMapOvr>
  <mc:AlternateContent xmlns:mc="http://schemas.openxmlformats.org/markup-compatibility/2006">
    <mc:Choice xmlns:p14="http://schemas.microsoft.com/office/powerpoint/2010/main" Requires="p14">
      <p:transition p14:dur="250" advClick="0" advTm="4000">
        <p:dissolve/>
      </p:transition>
    </mc:Choice>
    <mc:Fallback>
      <p:transition advClick="0" advTm="4000">
        <p:dissolv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7"/>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609601" y="6356352"/>
            <a:ext cx="2844800" cy="365125"/>
          </a:xfrm>
          <a:prstGeom prst="rect">
            <a:avLst/>
          </a:prstGeom>
        </p:spPr>
        <p:txBody>
          <a:bodyPr/>
          <a:lstStyle/>
          <a:p>
            <a:fld id="{FC8A9CF0-91C9-42F9-83C2-B72FF9A18BA5}" type="datetimeFigureOut">
              <a:rPr lang="zh-CN" altLang="en-US" smtClean="0"/>
              <a:t>2018/7/27</a:t>
            </a:fld>
            <a:endParaRPr lang="zh-CN" altLang="en-US"/>
          </a:p>
        </p:txBody>
      </p:sp>
      <p:sp>
        <p:nvSpPr>
          <p:cNvPr id="5" name="页脚占位符 4"/>
          <p:cNvSpPr>
            <a:spLocks noGrp="1"/>
          </p:cNvSpPr>
          <p:nvPr>
            <p:ph type="ftr" sz="quarter" idx="11"/>
          </p:nvPr>
        </p:nvSpPr>
        <p:spPr>
          <a:xfrm>
            <a:off x="4165600" y="6356352"/>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2"/>
            <a:ext cx="2844800" cy="365125"/>
          </a:xfrm>
          <a:prstGeom prst="rect">
            <a:avLst/>
          </a:prstGeom>
        </p:spPr>
        <p:txBody>
          <a:bodyPr/>
          <a:lstStyle/>
          <a:p>
            <a:fld id="{A7F1AA27-B7A4-475F-8430-0E6442A33CF0}" type="slidenum">
              <a:rPr lang="zh-CN" altLang="en-US" smtClean="0"/>
              <a:t>‹#›</a:t>
            </a:fld>
            <a:endParaRPr lang="zh-CN" altLang="en-US"/>
          </a:p>
        </p:txBody>
      </p:sp>
    </p:spTree>
    <p:extLst>
      <p:ext uri="{BB962C8B-B14F-4D97-AF65-F5344CB8AC3E}">
        <p14:creationId xmlns:p14="http://schemas.microsoft.com/office/powerpoint/2010/main" val="3591046870"/>
      </p:ext>
    </p:extLst>
  </p:cSld>
  <p:clrMapOvr>
    <a:masterClrMapping/>
  </p:clrMapOvr>
  <mc:AlternateContent xmlns:mc="http://schemas.openxmlformats.org/markup-compatibility/2006">
    <mc:Choice xmlns:p14="http://schemas.microsoft.com/office/powerpoint/2010/main" Requires="p14">
      <p:transition p14:dur="250" advClick="0" advTm="4000">
        <p:dissolve/>
      </p:transition>
    </mc:Choice>
    <mc:Fallback>
      <p:transition advClick="0" advTm="4000">
        <p:dissolv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2"/>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1" y="6356352"/>
            <a:ext cx="2844800" cy="365125"/>
          </a:xfrm>
          <a:prstGeom prst="rect">
            <a:avLst/>
          </a:prstGeom>
        </p:spPr>
        <p:txBody>
          <a:bodyPr/>
          <a:lstStyle/>
          <a:p>
            <a:fld id="{FC8A9CF0-91C9-42F9-83C2-B72FF9A18BA5}" type="datetimeFigureOut">
              <a:rPr lang="zh-CN" altLang="en-US" smtClean="0"/>
              <a:t>2018/7/27</a:t>
            </a:fld>
            <a:endParaRPr lang="zh-CN" altLang="en-US"/>
          </a:p>
        </p:txBody>
      </p:sp>
      <p:sp>
        <p:nvSpPr>
          <p:cNvPr id="5" name="页脚占位符 4"/>
          <p:cNvSpPr>
            <a:spLocks noGrp="1"/>
          </p:cNvSpPr>
          <p:nvPr>
            <p:ph type="ftr" sz="quarter" idx="11"/>
          </p:nvPr>
        </p:nvSpPr>
        <p:spPr>
          <a:xfrm>
            <a:off x="4165600" y="6356352"/>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2"/>
            <a:ext cx="2844800" cy="365125"/>
          </a:xfrm>
          <a:prstGeom prst="rect">
            <a:avLst/>
          </a:prstGeom>
        </p:spPr>
        <p:txBody>
          <a:bodyPr/>
          <a:lstStyle/>
          <a:p>
            <a:fld id="{A7F1AA27-B7A4-475F-8430-0E6442A33CF0}" type="slidenum">
              <a:rPr lang="zh-CN" altLang="en-US" smtClean="0"/>
              <a:t>‹#›</a:t>
            </a:fld>
            <a:endParaRPr lang="zh-CN" altLang="en-US"/>
          </a:p>
        </p:txBody>
      </p:sp>
    </p:spTree>
    <p:extLst>
      <p:ext uri="{BB962C8B-B14F-4D97-AF65-F5344CB8AC3E}">
        <p14:creationId xmlns:p14="http://schemas.microsoft.com/office/powerpoint/2010/main" val="2463664232"/>
      </p:ext>
    </p:extLst>
  </p:cSld>
  <p:clrMapOvr>
    <a:masterClrMapping/>
  </p:clrMapOvr>
  <mc:AlternateContent xmlns:mc="http://schemas.openxmlformats.org/markup-compatibility/2006">
    <mc:Choice xmlns:p14="http://schemas.microsoft.com/office/powerpoint/2010/main" Requires="p14">
      <p:transition p14:dur="250" advClick="0" advTm="4000">
        <p:dissolve/>
      </p:transition>
    </mc:Choice>
    <mc:Fallback>
      <p:transition advClick="0" advTm="4000">
        <p:dissolv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5" y="4406902"/>
            <a:ext cx="10363200" cy="1362075"/>
          </a:xfrm>
          <a:prstGeom prst="rect">
            <a:avLst/>
          </a:prstGeom>
        </p:spPr>
        <p:txBody>
          <a:bodyPr anchor="t"/>
          <a:lstStyle>
            <a:lvl1pPr algn="l">
              <a:defRPr sz="3999" b="1" cap="all"/>
            </a:lvl1pPr>
          </a:lstStyle>
          <a:p>
            <a:r>
              <a:rPr lang="zh-CN" altLang="en-US"/>
              <a:t>单击此处编辑母版标题样式</a:t>
            </a:r>
          </a:p>
        </p:txBody>
      </p:sp>
      <p:sp>
        <p:nvSpPr>
          <p:cNvPr id="3" name="文本占位符 2"/>
          <p:cNvSpPr>
            <a:spLocks noGrp="1"/>
          </p:cNvSpPr>
          <p:nvPr>
            <p:ph type="body" idx="1"/>
          </p:nvPr>
        </p:nvSpPr>
        <p:spPr>
          <a:xfrm>
            <a:off x="963085" y="2906713"/>
            <a:ext cx="10363200" cy="1500187"/>
          </a:xfrm>
          <a:prstGeom prst="rect">
            <a:avLst/>
          </a:prstGeom>
        </p:spPr>
        <p:txBody>
          <a:bodyPr anchor="b"/>
          <a:lstStyle>
            <a:lvl1pPr marL="0" indent="0">
              <a:buNone/>
              <a:defRPr sz="1999">
                <a:solidFill>
                  <a:schemeClr val="tx1">
                    <a:tint val="75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609601" y="6356352"/>
            <a:ext cx="2844800" cy="365125"/>
          </a:xfrm>
          <a:prstGeom prst="rect">
            <a:avLst/>
          </a:prstGeom>
        </p:spPr>
        <p:txBody>
          <a:bodyPr/>
          <a:lstStyle/>
          <a:p>
            <a:fld id="{FC8A9CF0-91C9-42F9-83C2-B72FF9A18BA5}" type="datetimeFigureOut">
              <a:rPr lang="zh-CN" altLang="en-US" smtClean="0"/>
              <a:t>2018/7/27</a:t>
            </a:fld>
            <a:endParaRPr lang="zh-CN" altLang="en-US"/>
          </a:p>
        </p:txBody>
      </p:sp>
      <p:sp>
        <p:nvSpPr>
          <p:cNvPr id="5" name="页脚占位符 4"/>
          <p:cNvSpPr>
            <a:spLocks noGrp="1"/>
          </p:cNvSpPr>
          <p:nvPr>
            <p:ph type="ftr" sz="quarter" idx="11"/>
          </p:nvPr>
        </p:nvSpPr>
        <p:spPr>
          <a:xfrm>
            <a:off x="4165600" y="6356352"/>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2"/>
            <a:ext cx="2844800" cy="365125"/>
          </a:xfrm>
          <a:prstGeom prst="rect">
            <a:avLst/>
          </a:prstGeom>
        </p:spPr>
        <p:txBody>
          <a:bodyPr/>
          <a:lstStyle/>
          <a:p>
            <a:fld id="{A7F1AA27-B7A4-475F-8430-0E6442A33CF0}" type="slidenum">
              <a:rPr lang="zh-CN" altLang="en-US" smtClean="0"/>
              <a:t>‹#›</a:t>
            </a:fld>
            <a:endParaRPr lang="zh-CN" altLang="en-US"/>
          </a:p>
        </p:txBody>
      </p:sp>
    </p:spTree>
    <p:extLst>
      <p:ext uri="{BB962C8B-B14F-4D97-AF65-F5344CB8AC3E}">
        <p14:creationId xmlns:p14="http://schemas.microsoft.com/office/powerpoint/2010/main" val="1791468037"/>
      </p:ext>
    </p:extLst>
  </p:cSld>
  <p:clrMapOvr>
    <a:masterClrMapping/>
  </p:clrMapOvr>
  <mc:AlternateContent xmlns:mc="http://schemas.openxmlformats.org/markup-compatibility/2006">
    <mc:Choice xmlns:p14="http://schemas.microsoft.com/office/powerpoint/2010/main" Requires="p14">
      <p:transition p14:dur="250" advClick="0" advTm="4000">
        <p:dissolve/>
      </p:transition>
    </mc:Choice>
    <mc:Fallback>
      <p:transition advClick="0" advTm="4000">
        <p:dissolv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12800" y="1600202"/>
            <a:ext cx="7215717" cy="4525963"/>
          </a:xfrm>
          <a:prstGeom prst="rect">
            <a:avLst/>
          </a:prstGeo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8231719" y="1600202"/>
            <a:ext cx="7215716" cy="4525963"/>
          </a:xfrm>
          <a:prstGeom prst="rect">
            <a:avLst/>
          </a:prstGeo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09601" y="6356352"/>
            <a:ext cx="2844800" cy="365125"/>
          </a:xfrm>
          <a:prstGeom prst="rect">
            <a:avLst/>
          </a:prstGeom>
        </p:spPr>
        <p:txBody>
          <a:bodyPr/>
          <a:lstStyle/>
          <a:p>
            <a:fld id="{FC8A9CF0-91C9-42F9-83C2-B72FF9A18BA5}" type="datetimeFigureOut">
              <a:rPr lang="zh-CN" altLang="en-US" smtClean="0"/>
              <a:t>2018/7/27</a:t>
            </a:fld>
            <a:endParaRPr lang="zh-CN" altLang="en-US"/>
          </a:p>
        </p:txBody>
      </p:sp>
      <p:sp>
        <p:nvSpPr>
          <p:cNvPr id="6" name="页脚占位符 5"/>
          <p:cNvSpPr>
            <a:spLocks noGrp="1"/>
          </p:cNvSpPr>
          <p:nvPr>
            <p:ph type="ftr" sz="quarter" idx="11"/>
          </p:nvPr>
        </p:nvSpPr>
        <p:spPr>
          <a:xfrm>
            <a:off x="4165600" y="6356352"/>
            <a:ext cx="3860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7600" y="6356352"/>
            <a:ext cx="2844800" cy="365125"/>
          </a:xfrm>
          <a:prstGeom prst="rect">
            <a:avLst/>
          </a:prstGeom>
        </p:spPr>
        <p:txBody>
          <a:bodyPr/>
          <a:lstStyle/>
          <a:p>
            <a:fld id="{A7F1AA27-B7A4-475F-8430-0E6442A33CF0}" type="slidenum">
              <a:rPr lang="zh-CN" altLang="en-US" smtClean="0"/>
              <a:t>‹#›</a:t>
            </a:fld>
            <a:endParaRPr lang="zh-CN" altLang="en-US"/>
          </a:p>
        </p:txBody>
      </p:sp>
    </p:spTree>
    <p:extLst>
      <p:ext uri="{BB962C8B-B14F-4D97-AF65-F5344CB8AC3E}">
        <p14:creationId xmlns:p14="http://schemas.microsoft.com/office/powerpoint/2010/main" val="238469418"/>
      </p:ext>
    </p:extLst>
  </p:cSld>
  <p:clrMapOvr>
    <a:masterClrMapping/>
  </p:clrMapOvr>
  <mc:AlternateContent xmlns:mc="http://schemas.openxmlformats.org/markup-compatibility/2006">
    <mc:Choice xmlns:p14="http://schemas.microsoft.com/office/powerpoint/2010/main" Requires="p14">
      <p:transition p14:dur="250" advClick="0" advTm="4000">
        <p:dissolve/>
      </p:transition>
    </mc:Choice>
    <mc:Fallback>
      <p:transition advClick="0" advTm="4000">
        <p:dissolv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7" y="1535113"/>
            <a:ext cx="5389034" cy="639762"/>
          </a:xfrm>
          <a:prstGeom prst="rect">
            <a:avLst/>
          </a:prstGeo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7" y="2174875"/>
            <a:ext cx="5389034" cy="3951288"/>
          </a:xfrm>
          <a:prstGeom prst="rect">
            <a:avLst/>
          </a:prstGeo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601" y="6356352"/>
            <a:ext cx="2844800" cy="365125"/>
          </a:xfrm>
          <a:prstGeom prst="rect">
            <a:avLst/>
          </a:prstGeom>
        </p:spPr>
        <p:txBody>
          <a:bodyPr/>
          <a:lstStyle/>
          <a:p>
            <a:fld id="{FC8A9CF0-91C9-42F9-83C2-B72FF9A18BA5}" type="datetimeFigureOut">
              <a:rPr lang="zh-CN" altLang="en-US" smtClean="0"/>
              <a:t>2018/7/27</a:t>
            </a:fld>
            <a:endParaRPr lang="zh-CN" altLang="en-US"/>
          </a:p>
        </p:txBody>
      </p:sp>
      <p:sp>
        <p:nvSpPr>
          <p:cNvPr id="8" name="页脚占位符 7"/>
          <p:cNvSpPr>
            <a:spLocks noGrp="1"/>
          </p:cNvSpPr>
          <p:nvPr>
            <p:ph type="ftr" sz="quarter" idx="11"/>
          </p:nvPr>
        </p:nvSpPr>
        <p:spPr>
          <a:xfrm>
            <a:off x="4165600" y="6356352"/>
            <a:ext cx="3860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7600" y="6356352"/>
            <a:ext cx="2844800" cy="365125"/>
          </a:xfrm>
          <a:prstGeom prst="rect">
            <a:avLst/>
          </a:prstGeom>
        </p:spPr>
        <p:txBody>
          <a:bodyPr/>
          <a:lstStyle/>
          <a:p>
            <a:fld id="{A7F1AA27-B7A4-475F-8430-0E6442A33CF0}" type="slidenum">
              <a:rPr lang="zh-CN" altLang="en-US" smtClean="0"/>
              <a:t>‹#›</a:t>
            </a:fld>
            <a:endParaRPr lang="zh-CN" altLang="en-US"/>
          </a:p>
        </p:txBody>
      </p:sp>
    </p:spTree>
    <p:extLst>
      <p:ext uri="{BB962C8B-B14F-4D97-AF65-F5344CB8AC3E}">
        <p14:creationId xmlns:p14="http://schemas.microsoft.com/office/powerpoint/2010/main" val="2911323882"/>
      </p:ext>
    </p:extLst>
  </p:cSld>
  <p:clrMapOvr>
    <a:masterClrMapping/>
  </p:clrMapOvr>
  <mc:AlternateContent xmlns:mc="http://schemas.openxmlformats.org/markup-compatibility/2006">
    <mc:Choice xmlns:p14="http://schemas.microsoft.com/office/powerpoint/2010/main" Requires="p14">
      <p:transition p14:dur="250" advClick="0" advTm="4000">
        <p:dissolve/>
      </p:transition>
    </mc:Choice>
    <mc:Fallback>
      <p:transition advClick="0" advTm="4000">
        <p:dissolv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609601" y="6356352"/>
            <a:ext cx="2844800" cy="365125"/>
          </a:xfrm>
          <a:prstGeom prst="rect">
            <a:avLst/>
          </a:prstGeom>
        </p:spPr>
        <p:txBody>
          <a:bodyPr/>
          <a:lstStyle/>
          <a:p>
            <a:fld id="{FC8A9CF0-91C9-42F9-83C2-B72FF9A18BA5}" type="datetimeFigureOut">
              <a:rPr lang="zh-CN" altLang="en-US" smtClean="0"/>
              <a:t>2018/7/27</a:t>
            </a:fld>
            <a:endParaRPr lang="zh-CN" altLang="en-US"/>
          </a:p>
        </p:txBody>
      </p:sp>
      <p:sp>
        <p:nvSpPr>
          <p:cNvPr id="4" name="页脚占位符 3"/>
          <p:cNvSpPr>
            <a:spLocks noGrp="1"/>
          </p:cNvSpPr>
          <p:nvPr>
            <p:ph type="ftr" sz="quarter" idx="11"/>
          </p:nvPr>
        </p:nvSpPr>
        <p:spPr>
          <a:xfrm>
            <a:off x="4165600" y="6356352"/>
            <a:ext cx="3860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737600" y="6356352"/>
            <a:ext cx="2844800" cy="365125"/>
          </a:xfrm>
          <a:prstGeom prst="rect">
            <a:avLst/>
          </a:prstGeom>
        </p:spPr>
        <p:txBody>
          <a:bodyPr/>
          <a:lstStyle/>
          <a:p>
            <a:fld id="{A7F1AA27-B7A4-475F-8430-0E6442A33CF0}" type="slidenum">
              <a:rPr lang="zh-CN" altLang="en-US" smtClean="0"/>
              <a:t>‹#›</a:t>
            </a:fld>
            <a:endParaRPr lang="zh-CN" altLang="en-US"/>
          </a:p>
        </p:txBody>
      </p:sp>
    </p:spTree>
    <p:extLst>
      <p:ext uri="{BB962C8B-B14F-4D97-AF65-F5344CB8AC3E}">
        <p14:creationId xmlns:p14="http://schemas.microsoft.com/office/powerpoint/2010/main" val="2935466568"/>
      </p:ext>
    </p:extLst>
  </p:cSld>
  <p:clrMapOvr>
    <a:masterClrMapping/>
  </p:clrMapOvr>
  <mc:AlternateContent xmlns:mc="http://schemas.openxmlformats.org/markup-compatibility/2006">
    <mc:Choice xmlns:p14="http://schemas.microsoft.com/office/powerpoint/2010/main" Requires="p14">
      <p:transition p14:dur="250" advClick="0" advTm="4000">
        <p:dissolve/>
      </p:transition>
    </mc:Choice>
    <mc:Fallback>
      <p:transition advClick="0" advTm="4000">
        <p:dissolv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601" y="6356352"/>
            <a:ext cx="2844800" cy="365125"/>
          </a:xfrm>
          <a:prstGeom prst="rect">
            <a:avLst/>
          </a:prstGeom>
        </p:spPr>
        <p:txBody>
          <a:bodyPr/>
          <a:lstStyle/>
          <a:p>
            <a:fld id="{FC8A9CF0-91C9-42F9-83C2-B72FF9A18BA5}" type="datetimeFigureOut">
              <a:rPr lang="zh-CN" altLang="en-US" smtClean="0"/>
              <a:t>2018/7/27</a:t>
            </a:fld>
            <a:endParaRPr lang="zh-CN" altLang="en-US"/>
          </a:p>
        </p:txBody>
      </p:sp>
      <p:sp>
        <p:nvSpPr>
          <p:cNvPr id="3" name="页脚占位符 2"/>
          <p:cNvSpPr>
            <a:spLocks noGrp="1"/>
          </p:cNvSpPr>
          <p:nvPr>
            <p:ph type="ftr" sz="quarter" idx="11"/>
          </p:nvPr>
        </p:nvSpPr>
        <p:spPr>
          <a:xfrm>
            <a:off x="4165600" y="6356352"/>
            <a:ext cx="3860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737600" y="6356352"/>
            <a:ext cx="2844800" cy="365125"/>
          </a:xfrm>
          <a:prstGeom prst="rect">
            <a:avLst/>
          </a:prstGeom>
        </p:spPr>
        <p:txBody>
          <a:bodyPr/>
          <a:lstStyle/>
          <a:p>
            <a:fld id="{A7F1AA27-B7A4-475F-8430-0E6442A33CF0}" type="slidenum">
              <a:rPr lang="zh-CN" altLang="en-US" smtClean="0"/>
              <a:t>‹#›</a:t>
            </a:fld>
            <a:endParaRPr lang="zh-CN" altLang="en-US"/>
          </a:p>
        </p:txBody>
      </p:sp>
    </p:spTree>
    <p:extLst>
      <p:ext uri="{BB962C8B-B14F-4D97-AF65-F5344CB8AC3E}">
        <p14:creationId xmlns:p14="http://schemas.microsoft.com/office/powerpoint/2010/main" val="2854172341"/>
      </p:ext>
    </p:extLst>
  </p:cSld>
  <p:clrMapOvr>
    <a:masterClrMapping/>
  </p:clrMapOvr>
  <mc:AlternateContent xmlns:mc="http://schemas.openxmlformats.org/markup-compatibility/2006">
    <mc:Choice xmlns:p14="http://schemas.microsoft.com/office/powerpoint/2010/main" Requires="p14">
      <p:transition p14:dur="250" advClick="0" advTm="4000">
        <p:dissolve/>
      </p:transition>
    </mc:Choice>
    <mc:Fallback>
      <p:transition advClick="0" advTm="4000">
        <p:dissolv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D896C9-0C63-465F-AA66-4690E7E337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450B1AF-69F1-4AF2-B7CC-18FAF63E1A39}"/>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7DC83F5-C217-4FF1-97CB-A7BDC653E19F}"/>
              </a:ext>
            </a:extLst>
          </p:cNvPr>
          <p:cNvSpPr>
            <a:spLocks noGrp="1"/>
          </p:cNvSpPr>
          <p:nvPr>
            <p:ph type="dt" sz="half" idx="10"/>
          </p:nvPr>
        </p:nvSpPr>
        <p:spPr/>
        <p:txBody>
          <a:bodyPr/>
          <a:lstStyle/>
          <a:p>
            <a:fld id="{8F2D04C5-EE33-459F-B88B-13D906A1ADA1}" type="datetimeFigureOut">
              <a:rPr lang="zh-CN" altLang="en-US" smtClean="0"/>
              <a:t>2018/7/27</a:t>
            </a:fld>
            <a:endParaRPr lang="zh-CN" altLang="en-US"/>
          </a:p>
        </p:txBody>
      </p:sp>
      <p:sp>
        <p:nvSpPr>
          <p:cNvPr id="5" name="页脚占位符 4">
            <a:extLst>
              <a:ext uri="{FF2B5EF4-FFF2-40B4-BE49-F238E27FC236}">
                <a16:creationId xmlns:a16="http://schemas.microsoft.com/office/drawing/2014/main" id="{9229E5A4-6A67-4761-BF65-E102863324D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DF281DD-9A35-48D0-B23F-D33E8982D374}"/>
              </a:ext>
            </a:extLst>
          </p:cNvPr>
          <p:cNvSpPr>
            <a:spLocks noGrp="1"/>
          </p:cNvSpPr>
          <p:nvPr>
            <p:ph type="sldNum" sz="quarter" idx="12"/>
          </p:nvPr>
        </p:nvSpPr>
        <p:spPr/>
        <p:txBody>
          <a:bodyPr/>
          <a:lstStyle/>
          <a:p>
            <a:fld id="{EE68FCEE-0194-47A7-9B29-D1B169E5DFA2}" type="slidenum">
              <a:rPr lang="zh-CN" altLang="en-US" smtClean="0"/>
              <a:t>‹#›</a:t>
            </a:fld>
            <a:endParaRPr lang="zh-CN" altLang="en-US"/>
          </a:p>
        </p:txBody>
      </p:sp>
    </p:spTree>
    <p:extLst>
      <p:ext uri="{BB962C8B-B14F-4D97-AF65-F5344CB8AC3E}">
        <p14:creationId xmlns:p14="http://schemas.microsoft.com/office/powerpoint/2010/main" val="55032603"/>
      </p:ext>
    </p:extLst>
  </p:cSld>
  <p:clrMapOvr>
    <a:masterClrMapping/>
  </p:clrMapOvr>
  <mc:AlternateContent xmlns:mc="http://schemas.openxmlformats.org/markup-compatibility/2006">
    <mc:Choice xmlns:p14="http://schemas.microsoft.com/office/powerpoint/2010/main" Requires="p14">
      <p:transition p14:dur="250" advClick="0" advTm="4000">
        <p:dissolve/>
      </p:transition>
    </mc:Choice>
    <mc:Fallback>
      <p:transition advClick="0" advTm="4000">
        <p:dissolv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8" y="4800600"/>
            <a:ext cx="7315200" cy="566738"/>
          </a:xfrm>
          <a:prstGeom prst="rect">
            <a:avLst/>
          </a:prstGeom>
        </p:spPr>
        <p:txBody>
          <a:bodyPr anchor="b"/>
          <a:lstStyle>
            <a:lvl1pPr algn="l">
              <a:defRPr sz="1999" b="1"/>
            </a:lvl1pPr>
          </a:lstStyle>
          <a:p>
            <a:r>
              <a:rPr lang="zh-CN" altLang="en-US"/>
              <a:t>单击此处编辑母版标题样式</a:t>
            </a:r>
          </a:p>
        </p:txBody>
      </p:sp>
      <p:sp>
        <p:nvSpPr>
          <p:cNvPr id="3" name="图片占位符 2"/>
          <p:cNvSpPr>
            <a:spLocks noGrp="1"/>
          </p:cNvSpPr>
          <p:nvPr>
            <p:ph type="pic" idx="1"/>
          </p:nvPr>
        </p:nvSpPr>
        <p:spPr>
          <a:xfrm>
            <a:off x="2389718" y="612775"/>
            <a:ext cx="7315200" cy="4114800"/>
          </a:xfrm>
          <a:prstGeom prst="rect">
            <a:avLst/>
          </a:prstGeo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zh-CN" altLang="en-US"/>
          </a:p>
        </p:txBody>
      </p:sp>
      <p:sp>
        <p:nvSpPr>
          <p:cNvPr id="4" name="文本占位符 3"/>
          <p:cNvSpPr>
            <a:spLocks noGrp="1"/>
          </p:cNvSpPr>
          <p:nvPr>
            <p:ph type="body" sz="half" idx="2"/>
          </p:nvPr>
        </p:nvSpPr>
        <p:spPr>
          <a:xfrm>
            <a:off x="2389718" y="5367338"/>
            <a:ext cx="7315200" cy="804862"/>
          </a:xfrm>
          <a:prstGeom prst="rect">
            <a:avLst/>
          </a:prstGeom>
        </p:spPr>
        <p:txBody>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609601" y="6356352"/>
            <a:ext cx="2844800" cy="365125"/>
          </a:xfrm>
          <a:prstGeom prst="rect">
            <a:avLst/>
          </a:prstGeom>
        </p:spPr>
        <p:txBody>
          <a:bodyPr/>
          <a:lstStyle/>
          <a:p>
            <a:fld id="{FC8A9CF0-91C9-42F9-83C2-B72FF9A18BA5}" type="datetimeFigureOut">
              <a:rPr lang="zh-CN" altLang="en-US" smtClean="0"/>
              <a:t>2018/7/27</a:t>
            </a:fld>
            <a:endParaRPr lang="zh-CN" altLang="en-US"/>
          </a:p>
        </p:txBody>
      </p:sp>
      <p:sp>
        <p:nvSpPr>
          <p:cNvPr id="6" name="页脚占位符 5"/>
          <p:cNvSpPr>
            <a:spLocks noGrp="1"/>
          </p:cNvSpPr>
          <p:nvPr>
            <p:ph type="ftr" sz="quarter" idx="11"/>
          </p:nvPr>
        </p:nvSpPr>
        <p:spPr>
          <a:xfrm>
            <a:off x="4165600" y="6356352"/>
            <a:ext cx="3860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7600" y="6356352"/>
            <a:ext cx="2844800" cy="365125"/>
          </a:xfrm>
          <a:prstGeom prst="rect">
            <a:avLst/>
          </a:prstGeom>
        </p:spPr>
        <p:txBody>
          <a:bodyPr/>
          <a:lstStyle/>
          <a:p>
            <a:fld id="{A7F1AA27-B7A4-475F-8430-0E6442A33CF0}" type="slidenum">
              <a:rPr lang="zh-CN" altLang="en-US" smtClean="0"/>
              <a:t>‹#›</a:t>
            </a:fld>
            <a:endParaRPr lang="zh-CN" altLang="en-US"/>
          </a:p>
        </p:txBody>
      </p:sp>
    </p:spTree>
    <p:extLst>
      <p:ext uri="{BB962C8B-B14F-4D97-AF65-F5344CB8AC3E}">
        <p14:creationId xmlns:p14="http://schemas.microsoft.com/office/powerpoint/2010/main" val="4242132137"/>
      </p:ext>
    </p:extLst>
  </p:cSld>
  <p:clrMapOvr>
    <a:masterClrMapping/>
  </p:clrMapOvr>
  <mc:AlternateContent xmlns:mc="http://schemas.openxmlformats.org/markup-compatibility/2006">
    <mc:Choice xmlns:p14="http://schemas.microsoft.com/office/powerpoint/2010/main" Requires="p14">
      <p:transition p14:dur="250" advClick="0" advTm="4000">
        <p:dissolve/>
      </p:transition>
    </mc:Choice>
    <mc:Fallback>
      <p:transition advClick="0" advTm="4000">
        <p:dissolv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2"/>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1" y="6356352"/>
            <a:ext cx="2844800" cy="365125"/>
          </a:xfrm>
          <a:prstGeom prst="rect">
            <a:avLst/>
          </a:prstGeom>
        </p:spPr>
        <p:txBody>
          <a:bodyPr/>
          <a:lstStyle/>
          <a:p>
            <a:fld id="{FC8A9CF0-91C9-42F9-83C2-B72FF9A18BA5}" type="datetimeFigureOut">
              <a:rPr lang="zh-CN" altLang="en-US" smtClean="0"/>
              <a:t>2018/7/27</a:t>
            </a:fld>
            <a:endParaRPr lang="zh-CN" altLang="en-US"/>
          </a:p>
        </p:txBody>
      </p:sp>
      <p:sp>
        <p:nvSpPr>
          <p:cNvPr id="5" name="页脚占位符 4"/>
          <p:cNvSpPr>
            <a:spLocks noGrp="1"/>
          </p:cNvSpPr>
          <p:nvPr>
            <p:ph type="ftr" sz="quarter" idx="11"/>
          </p:nvPr>
        </p:nvSpPr>
        <p:spPr>
          <a:xfrm>
            <a:off x="4165600" y="6356352"/>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2"/>
            <a:ext cx="2844800" cy="365125"/>
          </a:xfrm>
          <a:prstGeom prst="rect">
            <a:avLst/>
          </a:prstGeom>
        </p:spPr>
        <p:txBody>
          <a:bodyPr/>
          <a:lstStyle/>
          <a:p>
            <a:fld id="{A7F1AA27-B7A4-475F-8430-0E6442A33CF0}" type="slidenum">
              <a:rPr lang="zh-CN" altLang="en-US" smtClean="0"/>
              <a:t>‹#›</a:t>
            </a:fld>
            <a:endParaRPr lang="zh-CN" altLang="en-US"/>
          </a:p>
        </p:txBody>
      </p:sp>
    </p:spTree>
    <p:extLst>
      <p:ext uri="{BB962C8B-B14F-4D97-AF65-F5344CB8AC3E}">
        <p14:creationId xmlns:p14="http://schemas.microsoft.com/office/powerpoint/2010/main" val="2438133473"/>
      </p:ext>
    </p:extLst>
  </p:cSld>
  <p:clrMapOvr>
    <a:masterClrMapping/>
  </p:clrMapOvr>
  <mc:AlternateContent xmlns:mc="http://schemas.openxmlformats.org/markup-compatibility/2006">
    <mc:Choice xmlns:p14="http://schemas.microsoft.com/office/powerpoint/2010/main" Requires="p14">
      <p:transition p14:dur="250" advClick="0" advTm="4000">
        <p:dissolve/>
      </p:transition>
    </mc:Choice>
    <mc:Fallback>
      <p:transition advClick="0" advTm="4000">
        <p:dissolv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1_标题幻灯片">
    <p:bg>
      <p:bgPr>
        <a:blipFill dpi="0" rotWithShape="1">
          <a:blip r:embed="rId2">
            <a:lum/>
          </a:blip>
          <a:srcRect/>
          <a:stretch>
            <a:fillRect t="-7000" r="-2000" b="-8000"/>
          </a:stretch>
        </a:blipFill>
        <a:effectLst/>
      </p:bgPr>
    </p:bg>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Tree>
    <p:extLst>
      <p:ext uri="{BB962C8B-B14F-4D97-AF65-F5344CB8AC3E}">
        <p14:creationId xmlns:p14="http://schemas.microsoft.com/office/powerpoint/2010/main" val="4120984410"/>
      </p:ext>
    </p:extLst>
  </p:cSld>
  <p:clrMapOvr>
    <a:masterClrMapping/>
  </p:clrMapOvr>
  <mc:AlternateContent xmlns:mc="http://schemas.openxmlformats.org/markup-compatibility/2006">
    <mc:Choice xmlns:p14="http://schemas.microsoft.com/office/powerpoint/2010/main" Requires="p14">
      <p:transition p14:dur="250" advClick="0" advTm="4000">
        <p:dissolve/>
      </p:transition>
    </mc:Choice>
    <mc:Fallback>
      <p:transition advClick="0" advTm="4000">
        <p:dissolv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Main Title+ SubTitle+Numb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36800" y="516468"/>
            <a:ext cx="7518400" cy="471365"/>
          </a:xfrm>
          <a:prstGeom prst="rect">
            <a:avLst/>
          </a:prstGeom>
        </p:spPr>
        <p:txBody>
          <a:bodyPr wrap="none" lIns="0" tIns="0" rIns="0" bIns="0" anchor="ctr">
            <a:noAutofit/>
          </a:bodyPr>
          <a:lstStyle>
            <a:lvl1pPr algn="ctr">
              <a:defRPr sz="2666" b="1" baseline="0">
                <a:solidFill>
                  <a:schemeClr val="tx1">
                    <a:lumMod val="50000"/>
                    <a:lumOff val="50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3352800" y="985789"/>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402" indent="0">
              <a:buNone/>
              <a:defRPr sz="1600"/>
            </a:lvl2pPr>
            <a:lvl3pPr marL="1218804" indent="0">
              <a:buNone/>
              <a:defRPr sz="1333"/>
            </a:lvl3pPr>
            <a:lvl4pPr marL="1828205" indent="0">
              <a:buNone/>
              <a:defRPr sz="1200"/>
            </a:lvl4pPr>
            <a:lvl5pPr marL="2437607" indent="0">
              <a:buNone/>
              <a:defRPr sz="1200"/>
            </a:lvl5pPr>
            <a:lvl6pPr marL="3047010" indent="0">
              <a:buNone/>
              <a:defRPr sz="1200"/>
            </a:lvl6pPr>
            <a:lvl7pPr marL="3656412" indent="0">
              <a:buNone/>
              <a:defRPr sz="1200"/>
            </a:lvl7pPr>
            <a:lvl8pPr marL="4265813" indent="0">
              <a:buNone/>
              <a:defRPr sz="1200"/>
            </a:lvl8pPr>
            <a:lvl9pPr marL="4875215" indent="0">
              <a:buNone/>
              <a:defRPr sz="1200"/>
            </a:lvl9pPr>
          </a:lstStyle>
          <a:p>
            <a:pPr lvl="0"/>
            <a:r>
              <a:rPr lang="en-US" dirty="0"/>
              <a:t>Subtext Goes Here</a:t>
            </a:r>
          </a:p>
        </p:txBody>
      </p:sp>
      <p:sp>
        <p:nvSpPr>
          <p:cNvPr id="22" name="Round Same Side Corner Rectangle 21"/>
          <p:cNvSpPr/>
          <p:nvPr userDrawn="1"/>
        </p:nvSpPr>
        <p:spPr>
          <a:xfrm rot="16200000" flipH="1">
            <a:off x="11731145" y="6331909"/>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solidFill>
                <a:schemeClr val="tx1">
                  <a:lumMod val="50000"/>
                  <a:lumOff val="50000"/>
                </a:schemeClr>
              </a:solidFill>
            </a:endParaRPr>
          </a:p>
        </p:txBody>
      </p:sp>
      <p:sp>
        <p:nvSpPr>
          <p:cNvPr id="23" name="Slide Number Placeholder 4"/>
          <p:cNvSpPr>
            <a:spLocks noGrp="1"/>
          </p:cNvSpPr>
          <p:nvPr>
            <p:ph type="sldNum" sz="quarter" idx="12"/>
          </p:nvPr>
        </p:nvSpPr>
        <p:spPr>
          <a:xfrm>
            <a:off x="11662442" y="6408718"/>
            <a:ext cx="508002"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3739742901"/>
      </p:ext>
    </p:extLst>
  </p:cSld>
  <p:clrMapOvr>
    <a:masterClrMapping/>
  </p:clrMapOvr>
  <mc:AlternateContent xmlns:mc="http://schemas.openxmlformats.org/markup-compatibility/2006">
    <mc:Choice xmlns:p14="http://schemas.microsoft.com/office/powerpoint/2010/main" Requires="p14">
      <p:transition p14:dur="250" advClick="0" advTm="4000">
        <p:dissolve/>
      </p:transition>
    </mc:Choice>
    <mc:Fallback>
      <p:transition advClick="0" advTm="400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fade">
                                      <p:cBhvr>
                                        <p:cTn id="11"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5336392"/>
      </p:ext>
    </p:extLst>
  </p:cSld>
  <p:clrMapOvr>
    <a:masterClrMapping/>
  </p:clrMapOvr>
  <mc:AlternateContent xmlns:mc="http://schemas.openxmlformats.org/markup-compatibility/2006">
    <mc:Choice xmlns:p14="http://schemas.microsoft.com/office/powerpoint/2010/main" Requires="p14">
      <p:transition p14:dur="250" advClick="0" advTm="4000">
        <p:dissolve/>
      </p:transition>
    </mc:Choice>
    <mc:Fallback>
      <p:transition advClick="0" advTm="4000">
        <p:dissolv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7FE670-A04F-4274-9404-3A8552D4E2E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B8A1E12-D8B4-4D6A-B0D2-79B57F7115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D7743E21-9E54-45D8-83B8-81C31F5564DE}"/>
              </a:ext>
            </a:extLst>
          </p:cNvPr>
          <p:cNvSpPr>
            <a:spLocks noGrp="1"/>
          </p:cNvSpPr>
          <p:nvPr>
            <p:ph type="dt" sz="half" idx="10"/>
          </p:nvPr>
        </p:nvSpPr>
        <p:spPr/>
        <p:txBody>
          <a:bodyPr/>
          <a:lstStyle/>
          <a:p>
            <a:fld id="{8F2D04C5-EE33-459F-B88B-13D906A1ADA1}" type="datetimeFigureOut">
              <a:rPr lang="zh-CN" altLang="en-US" smtClean="0"/>
              <a:t>2018/7/27</a:t>
            </a:fld>
            <a:endParaRPr lang="zh-CN" altLang="en-US"/>
          </a:p>
        </p:txBody>
      </p:sp>
      <p:sp>
        <p:nvSpPr>
          <p:cNvPr id="5" name="页脚占位符 4">
            <a:extLst>
              <a:ext uri="{FF2B5EF4-FFF2-40B4-BE49-F238E27FC236}">
                <a16:creationId xmlns:a16="http://schemas.microsoft.com/office/drawing/2014/main" id="{BA551242-2FA2-493A-A037-93B4554CEF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2F59074-024D-435E-9547-C96FB7C62B5F}"/>
              </a:ext>
            </a:extLst>
          </p:cNvPr>
          <p:cNvSpPr>
            <a:spLocks noGrp="1"/>
          </p:cNvSpPr>
          <p:nvPr>
            <p:ph type="sldNum" sz="quarter" idx="12"/>
          </p:nvPr>
        </p:nvSpPr>
        <p:spPr/>
        <p:txBody>
          <a:bodyPr/>
          <a:lstStyle/>
          <a:p>
            <a:fld id="{EE68FCEE-0194-47A7-9B29-D1B169E5DFA2}" type="slidenum">
              <a:rPr lang="zh-CN" altLang="en-US" smtClean="0"/>
              <a:t>‹#›</a:t>
            </a:fld>
            <a:endParaRPr lang="zh-CN" altLang="en-US"/>
          </a:p>
        </p:txBody>
      </p:sp>
    </p:spTree>
    <p:extLst>
      <p:ext uri="{BB962C8B-B14F-4D97-AF65-F5344CB8AC3E}">
        <p14:creationId xmlns:p14="http://schemas.microsoft.com/office/powerpoint/2010/main" val="123625131"/>
      </p:ext>
    </p:extLst>
  </p:cSld>
  <p:clrMapOvr>
    <a:masterClrMapping/>
  </p:clrMapOvr>
  <mc:AlternateContent xmlns:mc="http://schemas.openxmlformats.org/markup-compatibility/2006">
    <mc:Choice xmlns:p14="http://schemas.microsoft.com/office/powerpoint/2010/main" Requires="p14">
      <p:transition p14:dur="250" advClick="0" advTm="4000">
        <p:dissolve/>
      </p:transition>
    </mc:Choice>
    <mc:Fallback>
      <p:transition advClick="0" advTm="4000">
        <p:dissolv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B7275B-58EF-4C7B-BAA5-0135D0D475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4381ADD-100F-4E07-BABD-FA448A9A9751}"/>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BCDFC10A-EFC8-4F41-B1B5-C5C62BC17FF4}"/>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D432861A-B074-4686-BAD3-C2F0B0D17673}"/>
              </a:ext>
            </a:extLst>
          </p:cNvPr>
          <p:cNvSpPr>
            <a:spLocks noGrp="1"/>
          </p:cNvSpPr>
          <p:nvPr>
            <p:ph type="dt" sz="half" idx="10"/>
          </p:nvPr>
        </p:nvSpPr>
        <p:spPr/>
        <p:txBody>
          <a:bodyPr/>
          <a:lstStyle/>
          <a:p>
            <a:fld id="{8F2D04C5-EE33-459F-B88B-13D906A1ADA1}" type="datetimeFigureOut">
              <a:rPr lang="zh-CN" altLang="en-US" smtClean="0"/>
              <a:t>2018/7/27</a:t>
            </a:fld>
            <a:endParaRPr lang="zh-CN" altLang="en-US"/>
          </a:p>
        </p:txBody>
      </p:sp>
      <p:sp>
        <p:nvSpPr>
          <p:cNvPr id="6" name="页脚占位符 5">
            <a:extLst>
              <a:ext uri="{FF2B5EF4-FFF2-40B4-BE49-F238E27FC236}">
                <a16:creationId xmlns:a16="http://schemas.microsoft.com/office/drawing/2014/main" id="{CF0CF3E6-73A5-45DC-AD09-7E0E740AC1F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71206F5-451D-46B0-ADFB-BED836F8EE7F}"/>
              </a:ext>
            </a:extLst>
          </p:cNvPr>
          <p:cNvSpPr>
            <a:spLocks noGrp="1"/>
          </p:cNvSpPr>
          <p:nvPr>
            <p:ph type="sldNum" sz="quarter" idx="12"/>
          </p:nvPr>
        </p:nvSpPr>
        <p:spPr/>
        <p:txBody>
          <a:bodyPr/>
          <a:lstStyle/>
          <a:p>
            <a:fld id="{EE68FCEE-0194-47A7-9B29-D1B169E5DFA2}" type="slidenum">
              <a:rPr lang="zh-CN" altLang="en-US" smtClean="0"/>
              <a:t>‹#›</a:t>
            </a:fld>
            <a:endParaRPr lang="zh-CN" altLang="en-US"/>
          </a:p>
        </p:txBody>
      </p:sp>
    </p:spTree>
    <p:extLst>
      <p:ext uri="{BB962C8B-B14F-4D97-AF65-F5344CB8AC3E}">
        <p14:creationId xmlns:p14="http://schemas.microsoft.com/office/powerpoint/2010/main" val="4254537205"/>
      </p:ext>
    </p:extLst>
  </p:cSld>
  <p:clrMapOvr>
    <a:masterClrMapping/>
  </p:clrMapOvr>
  <mc:AlternateContent xmlns:mc="http://schemas.openxmlformats.org/markup-compatibility/2006">
    <mc:Choice xmlns:p14="http://schemas.microsoft.com/office/powerpoint/2010/main" Requires="p14">
      <p:transition p14:dur="250" advClick="0" advTm="4000">
        <p:dissolve/>
      </p:transition>
    </mc:Choice>
    <mc:Fallback>
      <p:transition advClick="0" advTm="4000">
        <p:dissolv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1E045C-7370-49D9-A655-95726042438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88BD78F-8D84-491F-B2A3-3FD3012D3D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A8DD51AB-73E0-46B9-AD3B-444AAFBDC8D4}"/>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1FC8E4C5-1087-4E5A-9F77-CF588686B7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5CE03D7F-A367-4575-B235-6C7C6D742406}"/>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5E34B29E-1EB3-42E1-AA59-A74EEB3A436F}"/>
              </a:ext>
            </a:extLst>
          </p:cNvPr>
          <p:cNvSpPr>
            <a:spLocks noGrp="1"/>
          </p:cNvSpPr>
          <p:nvPr>
            <p:ph type="dt" sz="half" idx="10"/>
          </p:nvPr>
        </p:nvSpPr>
        <p:spPr/>
        <p:txBody>
          <a:bodyPr/>
          <a:lstStyle/>
          <a:p>
            <a:fld id="{8F2D04C5-EE33-459F-B88B-13D906A1ADA1}" type="datetimeFigureOut">
              <a:rPr lang="zh-CN" altLang="en-US" smtClean="0"/>
              <a:t>2018/7/27</a:t>
            </a:fld>
            <a:endParaRPr lang="zh-CN" altLang="en-US"/>
          </a:p>
        </p:txBody>
      </p:sp>
      <p:sp>
        <p:nvSpPr>
          <p:cNvPr id="8" name="页脚占位符 7">
            <a:extLst>
              <a:ext uri="{FF2B5EF4-FFF2-40B4-BE49-F238E27FC236}">
                <a16:creationId xmlns:a16="http://schemas.microsoft.com/office/drawing/2014/main" id="{B95BED7C-712D-4B6F-89F4-5DAF61BEF11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5ADC3C2-EB6D-4C9C-8E1F-B948CEAC2615}"/>
              </a:ext>
            </a:extLst>
          </p:cNvPr>
          <p:cNvSpPr>
            <a:spLocks noGrp="1"/>
          </p:cNvSpPr>
          <p:nvPr>
            <p:ph type="sldNum" sz="quarter" idx="12"/>
          </p:nvPr>
        </p:nvSpPr>
        <p:spPr/>
        <p:txBody>
          <a:bodyPr/>
          <a:lstStyle/>
          <a:p>
            <a:fld id="{EE68FCEE-0194-47A7-9B29-D1B169E5DFA2}" type="slidenum">
              <a:rPr lang="zh-CN" altLang="en-US" smtClean="0"/>
              <a:t>‹#›</a:t>
            </a:fld>
            <a:endParaRPr lang="zh-CN" altLang="en-US"/>
          </a:p>
        </p:txBody>
      </p:sp>
    </p:spTree>
    <p:extLst>
      <p:ext uri="{BB962C8B-B14F-4D97-AF65-F5344CB8AC3E}">
        <p14:creationId xmlns:p14="http://schemas.microsoft.com/office/powerpoint/2010/main" val="2782246879"/>
      </p:ext>
    </p:extLst>
  </p:cSld>
  <p:clrMapOvr>
    <a:masterClrMapping/>
  </p:clrMapOvr>
  <mc:AlternateContent xmlns:mc="http://schemas.openxmlformats.org/markup-compatibility/2006">
    <mc:Choice xmlns:p14="http://schemas.microsoft.com/office/powerpoint/2010/main" Requires="p14">
      <p:transition p14:dur="250" advClick="0" advTm="4000">
        <p:dissolve/>
      </p:transition>
    </mc:Choice>
    <mc:Fallback>
      <p:transition advClick="0" advTm="4000">
        <p:dissolv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5EA124-D7F3-4F2C-BA4A-D29F424E55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00BEC68-68DC-4E55-A4AC-8C5D2DE9B59E}"/>
              </a:ext>
            </a:extLst>
          </p:cNvPr>
          <p:cNvSpPr>
            <a:spLocks noGrp="1"/>
          </p:cNvSpPr>
          <p:nvPr>
            <p:ph type="dt" sz="half" idx="10"/>
          </p:nvPr>
        </p:nvSpPr>
        <p:spPr/>
        <p:txBody>
          <a:bodyPr/>
          <a:lstStyle/>
          <a:p>
            <a:fld id="{8F2D04C5-EE33-459F-B88B-13D906A1ADA1}" type="datetimeFigureOut">
              <a:rPr lang="zh-CN" altLang="en-US" smtClean="0"/>
              <a:t>2018/7/27</a:t>
            </a:fld>
            <a:endParaRPr lang="zh-CN" altLang="en-US"/>
          </a:p>
        </p:txBody>
      </p:sp>
      <p:sp>
        <p:nvSpPr>
          <p:cNvPr id="4" name="页脚占位符 3">
            <a:extLst>
              <a:ext uri="{FF2B5EF4-FFF2-40B4-BE49-F238E27FC236}">
                <a16:creationId xmlns:a16="http://schemas.microsoft.com/office/drawing/2014/main" id="{3B8262FB-7534-4CF3-8970-FFE67634F93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5F7FE48-FE2A-46BE-AD58-36359238FCC5}"/>
              </a:ext>
            </a:extLst>
          </p:cNvPr>
          <p:cNvSpPr>
            <a:spLocks noGrp="1"/>
          </p:cNvSpPr>
          <p:nvPr>
            <p:ph type="sldNum" sz="quarter" idx="12"/>
          </p:nvPr>
        </p:nvSpPr>
        <p:spPr/>
        <p:txBody>
          <a:bodyPr/>
          <a:lstStyle/>
          <a:p>
            <a:fld id="{EE68FCEE-0194-47A7-9B29-D1B169E5DFA2}" type="slidenum">
              <a:rPr lang="zh-CN" altLang="en-US" smtClean="0"/>
              <a:t>‹#›</a:t>
            </a:fld>
            <a:endParaRPr lang="zh-CN" altLang="en-US"/>
          </a:p>
        </p:txBody>
      </p:sp>
    </p:spTree>
    <p:extLst>
      <p:ext uri="{BB962C8B-B14F-4D97-AF65-F5344CB8AC3E}">
        <p14:creationId xmlns:p14="http://schemas.microsoft.com/office/powerpoint/2010/main" val="4137992399"/>
      </p:ext>
    </p:extLst>
  </p:cSld>
  <p:clrMapOvr>
    <a:masterClrMapping/>
  </p:clrMapOvr>
  <mc:AlternateContent xmlns:mc="http://schemas.openxmlformats.org/markup-compatibility/2006">
    <mc:Choice xmlns:p14="http://schemas.microsoft.com/office/powerpoint/2010/main" Requires="p14">
      <p:transition p14:dur="250" advClick="0" advTm="4000">
        <p:dissolve/>
      </p:transition>
    </mc:Choice>
    <mc:Fallback>
      <p:transition advClick="0" advTm="4000">
        <p:dissolv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A36329B-4573-40C8-A080-302A54EA925D}"/>
              </a:ext>
            </a:extLst>
          </p:cNvPr>
          <p:cNvSpPr>
            <a:spLocks noGrp="1"/>
          </p:cNvSpPr>
          <p:nvPr>
            <p:ph type="dt" sz="half" idx="10"/>
          </p:nvPr>
        </p:nvSpPr>
        <p:spPr/>
        <p:txBody>
          <a:bodyPr/>
          <a:lstStyle/>
          <a:p>
            <a:fld id="{8F2D04C5-EE33-459F-B88B-13D906A1ADA1}" type="datetimeFigureOut">
              <a:rPr lang="zh-CN" altLang="en-US" smtClean="0"/>
              <a:t>2018/7/27</a:t>
            </a:fld>
            <a:endParaRPr lang="zh-CN" altLang="en-US"/>
          </a:p>
        </p:txBody>
      </p:sp>
      <p:sp>
        <p:nvSpPr>
          <p:cNvPr id="3" name="页脚占位符 2">
            <a:extLst>
              <a:ext uri="{FF2B5EF4-FFF2-40B4-BE49-F238E27FC236}">
                <a16:creationId xmlns:a16="http://schemas.microsoft.com/office/drawing/2014/main" id="{8777128D-4D93-4CC2-B2DF-77705DFF3F4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E885955-8E74-49EF-9661-19155317203D}"/>
              </a:ext>
            </a:extLst>
          </p:cNvPr>
          <p:cNvSpPr>
            <a:spLocks noGrp="1"/>
          </p:cNvSpPr>
          <p:nvPr>
            <p:ph type="sldNum" sz="quarter" idx="12"/>
          </p:nvPr>
        </p:nvSpPr>
        <p:spPr/>
        <p:txBody>
          <a:bodyPr/>
          <a:lstStyle/>
          <a:p>
            <a:fld id="{EE68FCEE-0194-47A7-9B29-D1B169E5DFA2}" type="slidenum">
              <a:rPr lang="zh-CN" altLang="en-US" smtClean="0"/>
              <a:t>‹#›</a:t>
            </a:fld>
            <a:endParaRPr lang="zh-CN" altLang="en-US"/>
          </a:p>
        </p:txBody>
      </p:sp>
    </p:spTree>
    <p:extLst>
      <p:ext uri="{BB962C8B-B14F-4D97-AF65-F5344CB8AC3E}">
        <p14:creationId xmlns:p14="http://schemas.microsoft.com/office/powerpoint/2010/main" val="746835622"/>
      </p:ext>
    </p:extLst>
  </p:cSld>
  <p:clrMapOvr>
    <a:masterClrMapping/>
  </p:clrMapOvr>
  <mc:AlternateContent xmlns:mc="http://schemas.openxmlformats.org/markup-compatibility/2006">
    <mc:Choice xmlns:p14="http://schemas.microsoft.com/office/powerpoint/2010/main" Requires="p14">
      <p:transition p14:dur="250" advClick="0" advTm="4000">
        <p:dissolve/>
      </p:transition>
    </mc:Choice>
    <mc:Fallback>
      <p:transition advClick="0" advTm="4000">
        <p:dissolv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71D7C2-8B4B-4B7F-BD3C-07A985AE8F5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444CBF0-0556-4479-8AD4-FD9991AB81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CAF9C0B4-CDB8-4DC7-B471-FA6F05AD48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B1412685-5A05-41AB-802A-659939481712}"/>
              </a:ext>
            </a:extLst>
          </p:cNvPr>
          <p:cNvSpPr>
            <a:spLocks noGrp="1"/>
          </p:cNvSpPr>
          <p:nvPr>
            <p:ph type="dt" sz="half" idx="10"/>
          </p:nvPr>
        </p:nvSpPr>
        <p:spPr/>
        <p:txBody>
          <a:bodyPr/>
          <a:lstStyle/>
          <a:p>
            <a:fld id="{8F2D04C5-EE33-459F-B88B-13D906A1ADA1}" type="datetimeFigureOut">
              <a:rPr lang="zh-CN" altLang="en-US" smtClean="0"/>
              <a:t>2018/7/27</a:t>
            </a:fld>
            <a:endParaRPr lang="zh-CN" altLang="en-US"/>
          </a:p>
        </p:txBody>
      </p:sp>
      <p:sp>
        <p:nvSpPr>
          <p:cNvPr id="6" name="页脚占位符 5">
            <a:extLst>
              <a:ext uri="{FF2B5EF4-FFF2-40B4-BE49-F238E27FC236}">
                <a16:creationId xmlns:a16="http://schemas.microsoft.com/office/drawing/2014/main" id="{4CC01B8F-FEF2-47EA-A249-0B59A20C6AA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BD317A0-43F1-4D96-A9D2-3A8CD868295B}"/>
              </a:ext>
            </a:extLst>
          </p:cNvPr>
          <p:cNvSpPr>
            <a:spLocks noGrp="1"/>
          </p:cNvSpPr>
          <p:nvPr>
            <p:ph type="sldNum" sz="quarter" idx="12"/>
          </p:nvPr>
        </p:nvSpPr>
        <p:spPr/>
        <p:txBody>
          <a:bodyPr/>
          <a:lstStyle/>
          <a:p>
            <a:fld id="{EE68FCEE-0194-47A7-9B29-D1B169E5DFA2}" type="slidenum">
              <a:rPr lang="zh-CN" altLang="en-US" smtClean="0"/>
              <a:t>‹#›</a:t>
            </a:fld>
            <a:endParaRPr lang="zh-CN" altLang="en-US"/>
          </a:p>
        </p:txBody>
      </p:sp>
    </p:spTree>
    <p:extLst>
      <p:ext uri="{BB962C8B-B14F-4D97-AF65-F5344CB8AC3E}">
        <p14:creationId xmlns:p14="http://schemas.microsoft.com/office/powerpoint/2010/main" val="591299458"/>
      </p:ext>
    </p:extLst>
  </p:cSld>
  <p:clrMapOvr>
    <a:masterClrMapping/>
  </p:clrMapOvr>
  <mc:AlternateContent xmlns:mc="http://schemas.openxmlformats.org/markup-compatibility/2006">
    <mc:Choice xmlns:p14="http://schemas.microsoft.com/office/powerpoint/2010/main" Requires="p14">
      <p:transition p14:dur="250" advClick="0" advTm="4000">
        <p:dissolve/>
      </p:transition>
    </mc:Choice>
    <mc:Fallback>
      <p:transition advClick="0" advTm="4000">
        <p:dissolv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637280-A210-47B1-A971-6ACC5D84752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680445D-4B16-4140-A75B-0435A887A9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5F05F62-E51E-48F4-BD0E-1E2C31E5EC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ED6A00A-B1EC-4457-88BB-8BADEB678F54}"/>
              </a:ext>
            </a:extLst>
          </p:cNvPr>
          <p:cNvSpPr>
            <a:spLocks noGrp="1"/>
          </p:cNvSpPr>
          <p:nvPr>
            <p:ph type="dt" sz="half" idx="10"/>
          </p:nvPr>
        </p:nvSpPr>
        <p:spPr/>
        <p:txBody>
          <a:bodyPr/>
          <a:lstStyle/>
          <a:p>
            <a:fld id="{8F2D04C5-EE33-459F-B88B-13D906A1ADA1}" type="datetimeFigureOut">
              <a:rPr lang="zh-CN" altLang="en-US" smtClean="0"/>
              <a:t>2018/7/27</a:t>
            </a:fld>
            <a:endParaRPr lang="zh-CN" altLang="en-US"/>
          </a:p>
        </p:txBody>
      </p:sp>
      <p:sp>
        <p:nvSpPr>
          <p:cNvPr id="6" name="页脚占位符 5">
            <a:extLst>
              <a:ext uri="{FF2B5EF4-FFF2-40B4-BE49-F238E27FC236}">
                <a16:creationId xmlns:a16="http://schemas.microsoft.com/office/drawing/2014/main" id="{EDF8BD8F-8DEE-47AA-BE57-F4BC0EE3A0C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BB39528-59B7-4A4B-BEAD-803064894048}"/>
              </a:ext>
            </a:extLst>
          </p:cNvPr>
          <p:cNvSpPr>
            <a:spLocks noGrp="1"/>
          </p:cNvSpPr>
          <p:nvPr>
            <p:ph type="sldNum" sz="quarter" idx="12"/>
          </p:nvPr>
        </p:nvSpPr>
        <p:spPr/>
        <p:txBody>
          <a:bodyPr/>
          <a:lstStyle/>
          <a:p>
            <a:fld id="{EE68FCEE-0194-47A7-9B29-D1B169E5DFA2}" type="slidenum">
              <a:rPr lang="zh-CN" altLang="en-US" smtClean="0"/>
              <a:t>‹#›</a:t>
            </a:fld>
            <a:endParaRPr lang="zh-CN" altLang="en-US"/>
          </a:p>
        </p:txBody>
      </p:sp>
    </p:spTree>
    <p:extLst>
      <p:ext uri="{BB962C8B-B14F-4D97-AF65-F5344CB8AC3E}">
        <p14:creationId xmlns:p14="http://schemas.microsoft.com/office/powerpoint/2010/main" val="1845978637"/>
      </p:ext>
    </p:extLst>
  </p:cSld>
  <p:clrMapOvr>
    <a:masterClrMapping/>
  </p:clrMapOvr>
  <mc:AlternateContent xmlns:mc="http://schemas.openxmlformats.org/markup-compatibility/2006">
    <mc:Choice xmlns:p14="http://schemas.microsoft.com/office/powerpoint/2010/main" Requires="p14">
      <p:transition p14:dur="250" advClick="0" advTm="4000">
        <p:dissolve/>
      </p:transition>
    </mc:Choice>
    <mc:Fallback>
      <p:transition advClick="0" advTm="4000">
        <p:dissolv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B36D5F6-B15A-4994-A272-16A54BB824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E74336F-73FE-46E4-8986-E74A116FEA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BA3715B-1457-4B9F-8EA4-8E12EF9ADD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2D04C5-EE33-459F-B88B-13D906A1ADA1}" type="datetimeFigureOut">
              <a:rPr lang="zh-CN" altLang="en-US" smtClean="0"/>
              <a:t>2018/7/27</a:t>
            </a:fld>
            <a:endParaRPr lang="zh-CN" altLang="en-US"/>
          </a:p>
        </p:txBody>
      </p:sp>
      <p:sp>
        <p:nvSpPr>
          <p:cNvPr id="5" name="页脚占位符 4">
            <a:extLst>
              <a:ext uri="{FF2B5EF4-FFF2-40B4-BE49-F238E27FC236}">
                <a16:creationId xmlns:a16="http://schemas.microsoft.com/office/drawing/2014/main" id="{507F8E72-914C-4501-BAE3-2A3CC8333F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F3CCEF3-7D69-457F-8435-39DF684274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68FCEE-0194-47A7-9B29-D1B169E5DFA2}" type="slidenum">
              <a:rPr lang="zh-CN" altLang="en-US" smtClean="0"/>
              <a:t>‹#›</a:t>
            </a:fld>
            <a:endParaRPr lang="zh-CN" altLang="en-US"/>
          </a:p>
        </p:txBody>
      </p:sp>
    </p:spTree>
    <p:extLst>
      <p:ext uri="{BB962C8B-B14F-4D97-AF65-F5344CB8AC3E}">
        <p14:creationId xmlns:p14="http://schemas.microsoft.com/office/powerpoint/2010/main" val="15638470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250" advClick="0" advTm="4000">
        <p:dissolve/>
      </p:transition>
    </mc:Choice>
    <mc:Fallback>
      <p:transition advClick="0" advTm="4000">
        <p:dissolv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90000">
              <a:srgbClr val="00091A"/>
            </a:gs>
            <a:gs pos="0">
              <a:srgbClr val="002060"/>
            </a:gs>
          </a:gsLst>
          <a:lin ang="5400000" scaled="1"/>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62332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mc:AlternateContent xmlns:mc="http://schemas.openxmlformats.org/markup-compatibility/2006">
    <mc:Choice xmlns:p14="http://schemas.microsoft.com/office/powerpoint/2010/main" Requires="p14">
      <p:transition p14:dur="250" advClick="0" advTm="4000">
        <p:dissolve/>
      </p:transition>
    </mc:Choice>
    <mc:Fallback>
      <p:transition advClick="0" advTm="4000">
        <p:dissolve/>
      </p:transition>
    </mc:Fallback>
  </mc:AlternateContent>
  <p:txStyles>
    <p:titleStyle>
      <a:lvl1pPr algn="ctr" defTabSz="914126" rtl="0" eaLnBrk="1" latinLnBrk="0" hangingPunct="1">
        <a:spcBef>
          <a:spcPct val="0"/>
        </a:spcBef>
        <a:buNone/>
        <a:defRPr sz="4399" kern="1200">
          <a:solidFill>
            <a:schemeClr val="tx1"/>
          </a:solidFill>
          <a:latin typeface="+mj-lt"/>
          <a:ea typeface="+mj-ea"/>
          <a:cs typeface="+mj-cs"/>
        </a:defRPr>
      </a:lvl1pPr>
    </p:titleStyle>
    <p:bodyStyle>
      <a:lvl1pPr marL="342797" indent="-342797" algn="l" defTabSz="914126" rtl="0" eaLnBrk="1" latinLnBrk="0" hangingPunct="1">
        <a:spcBef>
          <a:spcPct val="20000"/>
        </a:spcBef>
        <a:buFont typeface="Arial" panose="020B0604020202020204" pitchFamily="34" charset="0"/>
        <a:buChar char="•"/>
        <a:defRPr sz="3199" kern="1200">
          <a:solidFill>
            <a:schemeClr val="tx1"/>
          </a:solidFill>
          <a:latin typeface="+mn-lt"/>
          <a:ea typeface="+mn-ea"/>
          <a:cs typeface="+mn-cs"/>
        </a:defRPr>
      </a:lvl1pPr>
      <a:lvl2pPr marL="742727" indent="-285664" algn="l" defTabSz="914126" rtl="0" eaLnBrk="1" latinLnBrk="0" hangingPunct="1">
        <a:spcBef>
          <a:spcPct val="20000"/>
        </a:spcBef>
        <a:buFont typeface="Arial" panose="020B0604020202020204" pitchFamily="34" charset="0"/>
        <a:buChar char="–"/>
        <a:defRPr sz="2799" kern="1200">
          <a:solidFill>
            <a:schemeClr val="tx1"/>
          </a:solidFill>
          <a:latin typeface="+mn-lt"/>
          <a:ea typeface="+mn-ea"/>
          <a:cs typeface="+mn-cs"/>
        </a:defRPr>
      </a:lvl2pPr>
      <a:lvl3pPr marL="1142657" indent="-228531" algn="l" defTabSz="914126" rtl="0" eaLnBrk="1" latinLnBrk="0" hangingPunct="1">
        <a:spcBef>
          <a:spcPct val="20000"/>
        </a:spcBef>
        <a:buFont typeface="Arial" panose="020B0604020202020204" pitchFamily="34" charset="0"/>
        <a:buChar char="•"/>
        <a:defRPr sz="2399" kern="1200">
          <a:solidFill>
            <a:schemeClr val="tx1"/>
          </a:solidFill>
          <a:latin typeface="+mn-lt"/>
          <a:ea typeface="+mn-ea"/>
          <a:cs typeface="+mn-cs"/>
        </a:defRPr>
      </a:lvl3pPr>
      <a:lvl4pPr marL="1599720" indent="-228531" algn="l" defTabSz="914126" rtl="0" eaLnBrk="1" latinLnBrk="0" hangingPunct="1">
        <a:spcBef>
          <a:spcPct val="20000"/>
        </a:spcBef>
        <a:buFont typeface="Arial" panose="020B0604020202020204" pitchFamily="34" charset="0"/>
        <a:buChar char="–"/>
        <a:defRPr sz="1999" kern="1200">
          <a:solidFill>
            <a:schemeClr val="tx1"/>
          </a:solidFill>
          <a:latin typeface="+mn-lt"/>
          <a:ea typeface="+mn-ea"/>
          <a:cs typeface="+mn-cs"/>
        </a:defRPr>
      </a:lvl4pPr>
      <a:lvl5pPr marL="2056783" indent="-228531" algn="l" defTabSz="914126" rtl="0" eaLnBrk="1" latinLnBrk="0" hangingPunct="1">
        <a:spcBef>
          <a:spcPct val="20000"/>
        </a:spcBef>
        <a:buFont typeface="Arial" panose="020B0604020202020204" pitchFamily="34" charset="0"/>
        <a:buChar char="»"/>
        <a:defRPr sz="1999" kern="1200">
          <a:solidFill>
            <a:schemeClr val="tx1"/>
          </a:solidFill>
          <a:latin typeface="+mn-lt"/>
          <a:ea typeface="+mn-ea"/>
          <a:cs typeface="+mn-cs"/>
        </a:defRPr>
      </a:lvl5pPr>
      <a:lvl6pPr marL="2513846" indent="-228531" algn="l" defTabSz="914126" rtl="0" eaLnBrk="1" latinLnBrk="0" hangingPunct="1">
        <a:spcBef>
          <a:spcPct val="20000"/>
        </a:spcBef>
        <a:buFont typeface="Arial" panose="020B0604020202020204" pitchFamily="34" charset="0"/>
        <a:buChar char="•"/>
        <a:defRPr sz="1999" kern="1200">
          <a:solidFill>
            <a:schemeClr val="tx1"/>
          </a:solidFill>
          <a:latin typeface="+mn-lt"/>
          <a:ea typeface="+mn-ea"/>
          <a:cs typeface="+mn-cs"/>
        </a:defRPr>
      </a:lvl6pPr>
      <a:lvl7pPr marL="2970908" indent="-228531" algn="l" defTabSz="914126" rtl="0" eaLnBrk="1" latinLnBrk="0" hangingPunct="1">
        <a:spcBef>
          <a:spcPct val="20000"/>
        </a:spcBef>
        <a:buFont typeface="Arial" panose="020B0604020202020204" pitchFamily="34" charset="0"/>
        <a:buChar char="•"/>
        <a:defRPr sz="1999" kern="1200">
          <a:solidFill>
            <a:schemeClr val="tx1"/>
          </a:solidFill>
          <a:latin typeface="+mn-lt"/>
          <a:ea typeface="+mn-ea"/>
          <a:cs typeface="+mn-cs"/>
        </a:defRPr>
      </a:lvl7pPr>
      <a:lvl8pPr marL="3427971" indent="-228531" algn="l" defTabSz="914126" rtl="0" eaLnBrk="1" latinLnBrk="0" hangingPunct="1">
        <a:spcBef>
          <a:spcPct val="20000"/>
        </a:spcBef>
        <a:buFont typeface="Arial" panose="020B0604020202020204" pitchFamily="34" charset="0"/>
        <a:buChar char="•"/>
        <a:defRPr sz="1999" kern="1200">
          <a:solidFill>
            <a:schemeClr val="tx1"/>
          </a:solidFill>
          <a:latin typeface="+mn-lt"/>
          <a:ea typeface="+mn-ea"/>
          <a:cs typeface="+mn-cs"/>
        </a:defRPr>
      </a:lvl8pPr>
      <a:lvl9pPr marL="3885034" indent="-228531" algn="l" defTabSz="914126" rtl="0" eaLnBrk="1" latinLnBrk="0" hangingPunct="1">
        <a:spcBef>
          <a:spcPct val="20000"/>
        </a:spcBef>
        <a:buFont typeface="Arial" panose="020B0604020202020204" pitchFamily="34" charset="0"/>
        <a:buChar char="•"/>
        <a:defRPr sz="1999" kern="1200">
          <a:solidFill>
            <a:schemeClr val="tx1"/>
          </a:solidFill>
          <a:latin typeface="+mn-lt"/>
          <a:ea typeface="+mn-ea"/>
          <a:cs typeface="+mn-cs"/>
        </a:defRPr>
      </a:lvl9pPr>
    </p:bodyStyle>
    <p:otherStyle>
      <a:defPPr>
        <a:defRPr lang="zh-CN"/>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9.xml"/><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4.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4.jp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B386C96-D15B-4AF0-A053-8917681FF8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yinyue">
            <a:hlinkClick r:id="" action="ppaction://media"/>
            <a:extLst>
              <a:ext uri="{FF2B5EF4-FFF2-40B4-BE49-F238E27FC236}">
                <a16:creationId xmlns:a16="http://schemas.microsoft.com/office/drawing/2014/main" id="{528B74DA-500E-457D-A062-0674DAB98BC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27037" y="-747269"/>
            <a:ext cx="609441" cy="609441"/>
          </a:xfrm>
          <a:prstGeom prst="rect">
            <a:avLst/>
          </a:prstGeom>
        </p:spPr>
      </p:pic>
      <p:sp>
        <p:nvSpPr>
          <p:cNvPr id="7" name="TextBox 1">
            <a:extLst>
              <a:ext uri="{FF2B5EF4-FFF2-40B4-BE49-F238E27FC236}">
                <a16:creationId xmlns:a16="http://schemas.microsoft.com/office/drawing/2014/main" id="{6AEAE701-908B-4779-B312-931B59218549}"/>
              </a:ext>
            </a:extLst>
          </p:cNvPr>
          <p:cNvSpPr txBox="1"/>
          <p:nvPr/>
        </p:nvSpPr>
        <p:spPr>
          <a:xfrm>
            <a:off x="3630807" y="4635839"/>
            <a:ext cx="5586545" cy="338466"/>
          </a:xfrm>
          <a:prstGeom prst="rect">
            <a:avLst/>
          </a:prstGeom>
          <a:noFill/>
        </p:spPr>
        <p:txBody>
          <a:bodyPr wrap="square" rtlCol="0">
            <a:spAutoFit/>
          </a:bodyPr>
          <a:lstStyle/>
          <a:p>
            <a:pPr algn="ctr"/>
            <a:r>
              <a:rPr lang="zh-CN" altLang="en-US" sz="1600" dirty="0">
                <a:solidFill>
                  <a:schemeClr val="bg1"/>
                </a:solidFill>
                <a:cs typeface="+mn-ea"/>
                <a:sym typeface="+mn-lt"/>
              </a:rPr>
              <a:t>大数据</a:t>
            </a:r>
            <a:r>
              <a:rPr lang="en-US" altLang="zh-CN" sz="1600" dirty="0">
                <a:solidFill>
                  <a:schemeClr val="bg1"/>
                </a:solidFill>
                <a:cs typeface="+mn-ea"/>
                <a:sym typeface="+mn-lt"/>
              </a:rPr>
              <a:t>/</a:t>
            </a:r>
            <a:r>
              <a:rPr lang="zh-CN" altLang="en-US" sz="1600" dirty="0">
                <a:solidFill>
                  <a:schemeClr val="bg1"/>
                </a:solidFill>
                <a:cs typeface="+mn-ea"/>
                <a:sym typeface="+mn-lt"/>
              </a:rPr>
              <a:t>云计算</a:t>
            </a:r>
            <a:r>
              <a:rPr lang="en-US" altLang="zh-CN" sz="1600" dirty="0">
                <a:solidFill>
                  <a:schemeClr val="bg1"/>
                </a:solidFill>
                <a:cs typeface="+mn-ea"/>
                <a:sym typeface="+mn-lt"/>
              </a:rPr>
              <a:t>/ </a:t>
            </a:r>
            <a:r>
              <a:rPr lang="zh-CN" altLang="en-US" sz="1600" dirty="0">
                <a:solidFill>
                  <a:schemeClr val="bg1"/>
                </a:solidFill>
                <a:cs typeface="+mn-ea"/>
                <a:sym typeface="+mn-lt"/>
              </a:rPr>
              <a:t>互联网</a:t>
            </a:r>
            <a:r>
              <a:rPr lang="en-US" altLang="zh-CN" sz="1600" dirty="0">
                <a:solidFill>
                  <a:schemeClr val="bg1"/>
                </a:solidFill>
                <a:cs typeface="+mn-ea"/>
                <a:sym typeface="+mn-lt"/>
              </a:rPr>
              <a:t>+/</a:t>
            </a:r>
            <a:r>
              <a:rPr lang="zh-CN" altLang="en-US" sz="1600" dirty="0">
                <a:solidFill>
                  <a:schemeClr val="bg1"/>
                </a:solidFill>
                <a:cs typeface="+mn-ea"/>
                <a:sym typeface="+mn-lt"/>
              </a:rPr>
              <a:t>商业计划书</a:t>
            </a:r>
            <a:r>
              <a:rPr lang="en-US" altLang="zh-CN" sz="1600" dirty="0">
                <a:solidFill>
                  <a:schemeClr val="bg1"/>
                </a:solidFill>
                <a:cs typeface="+mn-ea"/>
                <a:sym typeface="+mn-lt"/>
              </a:rPr>
              <a:t>/ </a:t>
            </a:r>
            <a:r>
              <a:rPr lang="zh-CN" altLang="en-US" sz="1600" dirty="0">
                <a:solidFill>
                  <a:schemeClr val="bg1"/>
                </a:solidFill>
                <a:cs typeface="+mn-ea"/>
                <a:sym typeface="+mn-lt"/>
              </a:rPr>
              <a:t>项目汇报</a:t>
            </a:r>
            <a:r>
              <a:rPr lang="en-US" altLang="zh-CN" sz="1600" dirty="0">
                <a:solidFill>
                  <a:schemeClr val="bg1"/>
                </a:solidFill>
                <a:cs typeface="+mn-ea"/>
                <a:sym typeface="+mn-lt"/>
              </a:rPr>
              <a:t>/</a:t>
            </a:r>
            <a:endParaRPr lang="zh-CN" altLang="en-US" sz="1600" dirty="0">
              <a:solidFill>
                <a:schemeClr val="bg1"/>
              </a:solidFill>
              <a:cs typeface="+mn-ea"/>
              <a:sym typeface="+mn-lt"/>
            </a:endParaRPr>
          </a:p>
        </p:txBody>
      </p:sp>
      <p:sp>
        <p:nvSpPr>
          <p:cNvPr id="8" name="TextBox 1">
            <a:extLst>
              <a:ext uri="{FF2B5EF4-FFF2-40B4-BE49-F238E27FC236}">
                <a16:creationId xmlns:a16="http://schemas.microsoft.com/office/drawing/2014/main" id="{1DAB2E43-F54C-4BF9-8533-2707AF9501EC}"/>
              </a:ext>
            </a:extLst>
          </p:cNvPr>
          <p:cNvSpPr txBox="1"/>
          <p:nvPr/>
        </p:nvSpPr>
        <p:spPr>
          <a:xfrm>
            <a:off x="3232791" y="3859224"/>
            <a:ext cx="6382578" cy="400006"/>
          </a:xfrm>
          <a:prstGeom prst="rect">
            <a:avLst/>
          </a:prstGeom>
          <a:noFill/>
        </p:spPr>
        <p:txBody>
          <a:bodyPr wrap="square" rtlCol="0">
            <a:spAutoFit/>
          </a:bodyPr>
          <a:lstStyle/>
          <a:p>
            <a:r>
              <a:rPr lang="en-US" altLang="zh-CN" sz="1999" dirty="0">
                <a:solidFill>
                  <a:schemeClr val="bg1"/>
                </a:solidFill>
                <a:cs typeface="+mn-ea"/>
                <a:sym typeface="+mn-lt"/>
              </a:rPr>
              <a:t>China </a:t>
            </a:r>
            <a:r>
              <a:rPr lang="en-US" altLang="zh-CN" sz="1999" dirty="0" err="1">
                <a:solidFill>
                  <a:schemeClr val="bg1"/>
                </a:solidFill>
                <a:cs typeface="+mn-ea"/>
                <a:sym typeface="+mn-lt"/>
              </a:rPr>
              <a:t>Minsheng</a:t>
            </a:r>
            <a:r>
              <a:rPr lang="en-US" altLang="zh-CN" sz="1999" dirty="0">
                <a:solidFill>
                  <a:schemeClr val="bg1"/>
                </a:solidFill>
                <a:cs typeface="+mn-ea"/>
                <a:sym typeface="+mn-lt"/>
              </a:rPr>
              <a:t> Bank summary report template</a:t>
            </a:r>
            <a:endParaRPr lang="zh-CN" altLang="en-US" sz="1999" dirty="0">
              <a:solidFill>
                <a:schemeClr val="bg1"/>
              </a:solidFill>
              <a:cs typeface="+mn-ea"/>
              <a:sym typeface="+mn-lt"/>
            </a:endParaRPr>
          </a:p>
        </p:txBody>
      </p:sp>
      <p:sp>
        <p:nvSpPr>
          <p:cNvPr id="9" name="文本框 8">
            <a:extLst>
              <a:ext uri="{FF2B5EF4-FFF2-40B4-BE49-F238E27FC236}">
                <a16:creationId xmlns:a16="http://schemas.microsoft.com/office/drawing/2014/main" id="{74140F10-60D5-4FFD-BBAF-AABCD13CF4C0}"/>
              </a:ext>
            </a:extLst>
          </p:cNvPr>
          <p:cNvSpPr txBox="1"/>
          <p:nvPr/>
        </p:nvSpPr>
        <p:spPr>
          <a:xfrm>
            <a:off x="1216402" y="2538476"/>
            <a:ext cx="10415356" cy="1015399"/>
          </a:xfrm>
          <a:prstGeom prst="rect">
            <a:avLst/>
          </a:prstGeom>
          <a:noFill/>
        </p:spPr>
        <p:txBody>
          <a:bodyPr wrap="square" rtlCol="0">
            <a:spAutoFit/>
          </a:bodyPr>
          <a:lstStyle/>
          <a:p>
            <a:r>
              <a:rPr lang="zh-CN" altLang="en-US" sz="5998" b="1" dirty="0">
                <a:solidFill>
                  <a:schemeClr val="bg1"/>
                </a:solidFill>
                <a:effectLst>
                  <a:outerShdw blurRad="38100" dist="38100" dir="2700000" algn="tl">
                    <a:srgbClr val="000000">
                      <a:alpha val="43137"/>
                    </a:srgbClr>
                  </a:outerShdw>
                </a:effectLst>
                <a:cs typeface="+mn-ea"/>
                <a:sym typeface="+mn-lt"/>
              </a:rPr>
              <a:t>云计算 大数据 互联网</a:t>
            </a:r>
            <a:r>
              <a:rPr lang="en-US" altLang="zh-CN" sz="5998" b="1" dirty="0">
                <a:solidFill>
                  <a:schemeClr val="bg1"/>
                </a:solidFill>
                <a:effectLst>
                  <a:outerShdw blurRad="38100" dist="38100" dir="2700000" algn="tl">
                    <a:srgbClr val="000000">
                      <a:alpha val="43137"/>
                    </a:srgbClr>
                  </a:outerShdw>
                </a:effectLst>
                <a:cs typeface="+mn-ea"/>
                <a:sym typeface="+mn-lt"/>
              </a:rPr>
              <a:t>PPT</a:t>
            </a:r>
            <a:r>
              <a:rPr lang="zh-CN" altLang="en-US" sz="5998" b="1" dirty="0">
                <a:solidFill>
                  <a:schemeClr val="bg1"/>
                </a:solidFill>
                <a:effectLst>
                  <a:outerShdw blurRad="38100" dist="38100" dir="2700000" algn="tl">
                    <a:srgbClr val="000000">
                      <a:alpha val="43137"/>
                    </a:srgbClr>
                  </a:outerShdw>
                </a:effectLst>
                <a:cs typeface="+mn-ea"/>
                <a:sym typeface="+mn-lt"/>
              </a:rPr>
              <a:t>模板</a:t>
            </a:r>
          </a:p>
        </p:txBody>
      </p:sp>
    </p:spTree>
    <p:extLst>
      <p:ext uri="{BB962C8B-B14F-4D97-AF65-F5344CB8AC3E}">
        <p14:creationId xmlns:p14="http://schemas.microsoft.com/office/powerpoint/2010/main" val="3919681473"/>
      </p:ext>
    </p:extLst>
  </p:cSld>
  <p:clrMapOvr>
    <a:masterClrMapping/>
  </p:clrMapOvr>
  <mc:AlternateContent xmlns:mc="http://schemas.openxmlformats.org/markup-compatibility/2006">
    <mc:Choice xmlns:p14="http://schemas.microsoft.com/office/powerpoint/2010/main" Requires="p14">
      <p:transition p14:dur="250" advClick="0" advTm="4000">
        <p:dissolve/>
      </p:transition>
    </mc:Choice>
    <mc:Fallback>
      <p:transition advClick="0" advTm="400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6"/>
                                        </p:tgtEl>
                                      </p:cBhvr>
                                    </p:cmd>
                                  </p:childTnLst>
                                </p:cTn>
                              </p:par>
                              <p:par>
                                <p:cTn id="7" presetID="38" presetClass="entr" presetSubtype="0" accel="50000" fill="hold" grpId="0" nodeType="withEffect">
                                  <p:stCondLst>
                                    <p:cond delay="0"/>
                                  </p:stCondLst>
                                  <p:iterate type="lt">
                                    <p:tmPct val="33333"/>
                                  </p:iterate>
                                  <p:childTnLst>
                                    <p:set>
                                      <p:cBhvr>
                                        <p:cTn id="8" dur="1" fill="hold">
                                          <p:stCondLst>
                                            <p:cond delay="0"/>
                                          </p:stCondLst>
                                        </p:cTn>
                                        <p:tgtEl>
                                          <p:spTgt spid="9"/>
                                        </p:tgtEl>
                                        <p:attrNameLst>
                                          <p:attrName>style.visibility</p:attrName>
                                        </p:attrNameLst>
                                      </p:cBhvr>
                                      <p:to>
                                        <p:strVal val="visible"/>
                                      </p:to>
                                    </p:set>
                                    <p:set>
                                      <p:cBhvr>
                                        <p:cTn id="9" dur="455" fill="hold">
                                          <p:stCondLst>
                                            <p:cond delay="0"/>
                                          </p:stCondLst>
                                        </p:cTn>
                                        <p:tgtEl>
                                          <p:spTgt spid="9"/>
                                        </p:tgtEl>
                                        <p:attrNameLst>
                                          <p:attrName>style.rotation</p:attrName>
                                        </p:attrNameLst>
                                      </p:cBhvr>
                                      <p:to>
                                        <p:strVal val="-45.0"/>
                                      </p:to>
                                    </p:set>
                                    <p:anim calcmode="lin" valueType="num">
                                      <p:cBhvr>
                                        <p:cTn id="10" dur="455" fill="hold">
                                          <p:stCondLst>
                                            <p:cond delay="455"/>
                                          </p:stCondLst>
                                        </p:cTn>
                                        <p:tgtEl>
                                          <p:spTgt spid="9"/>
                                        </p:tgtEl>
                                        <p:attrNameLst>
                                          <p:attrName>style.rotation</p:attrName>
                                        </p:attrNameLst>
                                      </p:cBhvr>
                                      <p:tavLst>
                                        <p:tav tm="0">
                                          <p:val>
                                            <p:fltVal val="-45"/>
                                          </p:val>
                                        </p:tav>
                                        <p:tav tm="69900">
                                          <p:val>
                                            <p:fltVal val="45"/>
                                          </p:val>
                                        </p:tav>
                                        <p:tav tm="100000">
                                          <p:val>
                                            <p:fltVal val="0"/>
                                          </p:val>
                                        </p:tav>
                                      </p:tavLst>
                                    </p:anim>
                                    <p:anim calcmode="lin" valueType="num">
                                      <p:cBhvr>
                                        <p:cTn id="11" dur="455" fill="hold">
                                          <p:stCondLst>
                                            <p:cond delay="0"/>
                                          </p:stCondLst>
                                        </p:cTn>
                                        <p:tgtEl>
                                          <p:spTgt spid="9"/>
                                        </p:tgtEl>
                                        <p:attrNameLst>
                                          <p:attrName>ppt_y</p:attrName>
                                        </p:attrNameLst>
                                      </p:cBhvr>
                                      <p:tavLst>
                                        <p:tav tm="0">
                                          <p:val>
                                            <p:strVal val="#ppt_y-1"/>
                                          </p:val>
                                        </p:tav>
                                        <p:tav tm="100000">
                                          <p:val>
                                            <p:strVal val="#ppt_y-(0.354*#ppt_w-0.172*#ppt_h)"/>
                                          </p:val>
                                        </p:tav>
                                      </p:tavLst>
                                    </p:anim>
                                    <p:anim calcmode="lin" valueType="num">
                                      <p:cBhvr>
                                        <p:cTn id="12" dur="156" decel="50000" autoRev="1" fill="hold">
                                          <p:stCondLst>
                                            <p:cond delay="455"/>
                                          </p:stCondLst>
                                        </p:cTn>
                                        <p:tgtEl>
                                          <p:spTgt spid="9"/>
                                        </p:tgtEl>
                                        <p:attrNameLst>
                                          <p:attrName>ppt_y</p:attrName>
                                        </p:attrNameLst>
                                      </p:cBhvr>
                                      <p:tavLst>
                                        <p:tav tm="0">
                                          <p:val>
                                            <p:strVal val="#ppt_y-(0.354*#ppt_w-0.172*#ppt_h)"/>
                                          </p:val>
                                        </p:tav>
                                        <p:tav tm="100000">
                                          <p:val>
                                            <p:strVal val="#ppt_y-(0.354*#ppt_w-0.172*#ppt_h)-#ppt_h/2"/>
                                          </p:val>
                                        </p:tav>
                                      </p:tavLst>
                                    </p:anim>
                                    <p:anim calcmode="lin" valueType="num">
                                      <p:cBhvr>
                                        <p:cTn id="13" dur="136" fill="hold">
                                          <p:stCondLst>
                                            <p:cond delay="864"/>
                                          </p:stCondLst>
                                        </p:cTn>
                                        <p:tgtEl>
                                          <p:spTgt spid="9"/>
                                        </p:tgtEl>
                                        <p:attrNameLst>
                                          <p:attrName>ppt_y</p:attrName>
                                        </p:attrNameLst>
                                      </p:cBhvr>
                                      <p:tavLst>
                                        <p:tav tm="0">
                                          <p:val>
                                            <p:strVal val="#ppt_y-(0.354*#ppt_w-0.172*#ppt_h)"/>
                                          </p:val>
                                        </p:tav>
                                        <p:tav tm="100000">
                                          <p:val>
                                            <p:strVal val="#ppt_y"/>
                                          </p:val>
                                        </p:tav>
                                      </p:tavLst>
                                    </p:anim>
                                  </p:childTnLst>
                                </p:cTn>
                              </p:par>
                            </p:childTnLst>
                          </p:cTn>
                        </p:par>
                        <p:par>
                          <p:cTn id="14" fill="hold">
                            <p:stCondLst>
                              <p:cond delay="5333"/>
                            </p:stCondLst>
                            <p:childTnLst>
                              <p:par>
                                <p:cTn id="15" presetID="52" presetClass="entr" presetSubtype="0" fill="hold" grpId="0" nodeType="afterEffect">
                                  <p:stCondLst>
                                    <p:cond delay="0"/>
                                  </p:stCondLst>
                                  <p:iterate type="lt">
                                    <p:tmPct val="10000"/>
                                  </p:iterate>
                                  <p:childTnLst>
                                    <p:set>
                                      <p:cBhvr>
                                        <p:cTn id="16" dur="1" fill="hold">
                                          <p:stCondLst>
                                            <p:cond delay="0"/>
                                          </p:stCondLst>
                                        </p:cTn>
                                        <p:tgtEl>
                                          <p:spTgt spid="8"/>
                                        </p:tgtEl>
                                        <p:attrNameLst>
                                          <p:attrName>style.visibility</p:attrName>
                                        </p:attrNameLst>
                                      </p:cBhvr>
                                      <p:to>
                                        <p:strVal val="visible"/>
                                      </p:to>
                                    </p:set>
                                    <p:animScale>
                                      <p:cBhvr>
                                        <p:cTn id="17"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8"/>
                                        </p:tgtEl>
                                        <p:attrNameLst>
                                          <p:attrName>ppt_x</p:attrName>
                                          <p:attrName>ppt_y</p:attrName>
                                        </p:attrNameLst>
                                      </p:cBhvr>
                                    </p:animMotion>
                                    <p:animEffect transition="in" filter="fade">
                                      <p:cBhvr>
                                        <p:cTn id="19" dur="1000"/>
                                        <p:tgtEl>
                                          <p:spTgt spid="8"/>
                                        </p:tgtEl>
                                      </p:cBhvr>
                                    </p:animEffect>
                                  </p:childTnLst>
                                </p:cTn>
                              </p:par>
                            </p:childTnLst>
                          </p:cTn>
                        </p:par>
                        <p:par>
                          <p:cTn id="20" fill="hold">
                            <p:stCondLst>
                              <p:cond delay="10033"/>
                            </p:stCondLst>
                            <p:childTnLst>
                              <p:par>
                                <p:cTn id="21" presetID="52" presetClass="entr" presetSubtype="0" fill="hold" grpId="0" nodeType="afterEffect">
                                  <p:stCondLst>
                                    <p:cond delay="0"/>
                                  </p:stCondLst>
                                  <p:iterate type="lt">
                                    <p:tmPct val="10000"/>
                                  </p:iterate>
                                  <p:childTnLst>
                                    <p:set>
                                      <p:cBhvr>
                                        <p:cTn id="22" dur="1" fill="hold">
                                          <p:stCondLst>
                                            <p:cond delay="0"/>
                                          </p:stCondLst>
                                        </p:cTn>
                                        <p:tgtEl>
                                          <p:spTgt spid="7"/>
                                        </p:tgtEl>
                                        <p:attrNameLst>
                                          <p:attrName>style.visibility</p:attrName>
                                        </p:attrNameLst>
                                      </p:cBhvr>
                                      <p:to>
                                        <p:strVal val="visible"/>
                                      </p:to>
                                    </p:set>
                                    <p:animScale>
                                      <p:cBhvr>
                                        <p:cTn id="23"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1000" decel="50000" fill="hold">
                                          <p:stCondLst>
                                            <p:cond delay="0"/>
                                          </p:stCondLst>
                                        </p:cTn>
                                        <p:tgtEl>
                                          <p:spTgt spid="7"/>
                                        </p:tgtEl>
                                        <p:attrNameLst>
                                          <p:attrName>ppt_x</p:attrName>
                                          <p:attrName>ppt_y</p:attrName>
                                        </p:attrNameLst>
                                      </p:cBhvr>
                                    </p:animMotion>
                                    <p:animEffect transition="in" filter="fade">
                                      <p:cBhvr>
                                        <p:cTn id="2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6" repeatCount="indefinite" fill="hold" display="0">
                  <p:stCondLst>
                    <p:cond delay="indefinite"/>
                  </p:stCondLst>
                  <p:endCondLst>
                    <p:cond evt="onStopAudio" delay="0">
                      <p:tgtEl>
                        <p:sldTgt/>
                      </p:tgtEl>
                    </p:cond>
                  </p:endCondLst>
                </p:cTn>
                <p:tgtEl>
                  <p:spTgt spid="6"/>
                </p:tgtEl>
              </p:cMediaNode>
            </p:audio>
          </p:childTnLst>
        </p:cTn>
      </p:par>
    </p:tnLst>
    <p:bldLst>
      <p:bldP spid="7" grpId="0"/>
      <p:bldP spid="8"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Freeform 19"/>
          <p:cNvSpPr>
            <a:spLocks noChangeArrowheads="1"/>
          </p:cNvSpPr>
          <p:nvPr/>
        </p:nvSpPr>
        <p:spPr bwMode="auto">
          <a:xfrm>
            <a:off x="1568405" y="4145276"/>
            <a:ext cx="2125321" cy="1834144"/>
          </a:xfrm>
          <a:custGeom>
            <a:avLst/>
            <a:gdLst>
              <a:gd name="T0" fmla="*/ 2117019 w 18"/>
              <a:gd name="T1" fmla="*/ 0 h 17"/>
              <a:gd name="T2" fmla="*/ 2241550 w 18"/>
              <a:gd name="T3" fmla="*/ 114300 h 17"/>
              <a:gd name="T4" fmla="*/ 2241550 w 18"/>
              <a:gd name="T5" fmla="*/ 1257300 h 17"/>
              <a:gd name="T6" fmla="*/ 2117019 w 18"/>
              <a:gd name="T7" fmla="*/ 1485900 h 17"/>
              <a:gd name="T8" fmla="*/ 1245306 w 18"/>
              <a:gd name="T9" fmla="*/ 1943100 h 17"/>
              <a:gd name="T10" fmla="*/ 996244 w 18"/>
              <a:gd name="T11" fmla="*/ 1943100 h 17"/>
              <a:gd name="T12" fmla="*/ 124531 w 18"/>
              <a:gd name="T13" fmla="*/ 1485900 h 17"/>
              <a:gd name="T14" fmla="*/ 0 w 18"/>
              <a:gd name="T15" fmla="*/ 1257300 h 17"/>
              <a:gd name="T16" fmla="*/ 0 w 18"/>
              <a:gd name="T17" fmla="*/ 114300 h 17"/>
              <a:gd name="T18" fmla="*/ 124531 w 18"/>
              <a:gd name="T19" fmla="*/ 0 h 17"/>
              <a:gd name="T20" fmla="*/ 2117019 w 18"/>
              <a:gd name="T21" fmla="*/ 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 h="17">
                <a:moveTo>
                  <a:pt x="17" y="0"/>
                </a:moveTo>
                <a:cubicBezTo>
                  <a:pt x="17" y="0"/>
                  <a:pt x="18" y="0"/>
                  <a:pt x="18" y="1"/>
                </a:cubicBezTo>
                <a:cubicBezTo>
                  <a:pt x="18" y="1"/>
                  <a:pt x="18" y="10"/>
                  <a:pt x="18" y="11"/>
                </a:cubicBezTo>
                <a:cubicBezTo>
                  <a:pt x="18" y="12"/>
                  <a:pt x="18" y="12"/>
                  <a:pt x="17" y="13"/>
                </a:cubicBezTo>
                <a:cubicBezTo>
                  <a:pt x="16" y="13"/>
                  <a:pt x="10" y="17"/>
                  <a:pt x="10" y="17"/>
                </a:cubicBezTo>
                <a:cubicBezTo>
                  <a:pt x="9" y="17"/>
                  <a:pt x="9" y="17"/>
                  <a:pt x="8" y="17"/>
                </a:cubicBezTo>
                <a:cubicBezTo>
                  <a:pt x="8" y="17"/>
                  <a:pt x="2" y="13"/>
                  <a:pt x="1" y="13"/>
                </a:cubicBezTo>
                <a:cubicBezTo>
                  <a:pt x="0" y="12"/>
                  <a:pt x="0" y="12"/>
                  <a:pt x="0" y="11"/>
                </a:cubicBezTo>
                <a:cubicBezTo>
                  <a:pt x="0" y="10"/>
                  <a:pt x="0" y="1"/>
                  <a:pt x="0" y="1"/>
                </a:cubicBezTo>
                <a:cubicBezTo>
                  <a:pt x="0" y="0"/>
                  <a:pt x="1" y="0"/>
                  <a:pt x="1" y="0"/>
                </a:cubicBezTo>
                <a:lnTo>
                  <a:pt x="17" y="0"/>
                </a:lnTo>
                <a:close/>
              </a:path>
            </a:pathLst>
          </a:custGeom>
          <a:solidFill>
            <a:srgbClr val="0070C0"/>
          </a:solidFill>
          <a:ln>
            <a:noFill/>
          </a:ln>
          <a:extLst/>
        </p:spPr>
        <p:txBody>
          <a:bodyPr lIns="86550" tIns="43275" rIns="86550" bIns="43275"/>
          <a:lstStyle/>
          <a:p>
            <a:endParaRPr lang="zh-CN" altLang="en-US" sz="2438">
              <a:cs typeface="+mn-ea"/>
              <a:sym typeface="+mn-lt"/>
            </a:endParaRPr>
          </a:p>
        </p:txBody>
      </p:sp>
      <p:sp>
        <p:nvSpPr>
          <p:cNvPr id="70" name="Freeform 20"/>
          <p:cNvSpPr>
            <a:spLocks noChangeArrowheads="1"/>
          </p:cNvSpPr>
          <p:nvPr/>
        </p:nvSpPr>
        <p:spPr bwMode="auto">
          <a:xfrm>
            <a:off x="1568405" y="3282149"/>
            <a:ext cx="2125321" cy="1832646"/>
          </a:xfrm>
          <a:custGeom>
            <a:avLst/>
            <a:gdLst>
              <a:gd name="T0" fmla="*/ 2117019 w 18"/>
              <a:gd name="T1" fmla="*/ 0 h 17"/>
              <a:gd name="T2" fmla="*/ 2241550 w 18"/>
              <a:gd name="T3" fmla="*/ 114207 h 17"/>
              <a:gd name="T4" fmla="*/ 2241550 w 18"/>
              <a:gd name="T5" fmla="*/ 1256273 h 17"/>
              <a:gd name="T6" fmla="*/ 2117019 w 18"/>
              <a:gd name="T7" fmla="*/ 1484686 h 17"/>
              <a:gd name="T8" fmla="*/ 1245306 w 18"/>
              <a:gd name="T9" fmla="*/ 1941513 h 17"/>
              <a:gd name="T10" fmla="*/ 996244 w 18"/>
              <a:gd name="T11" fmla="*/ 1941513 h 17"/>
              <a:gd name="T12" fmla="*/ 124531 w 18"/>
              <a:gd name="T13" fmla="*/ 1484686 h 17"/>
              <a:gd name="T14" fmla="*/ 0 w 18"/>
              <a:gd name="T15" fmla="*/ 1256273 h 17"/>
              <a:gd name="T16" fmla="*/ 0 w 18"/>
              <a:gd name="T17" fmla="*/ 114207 h 17"/>
              <a:gd name="T18" fmla="*/ 124531 w 18"/>
              <a:gd name="T19" fmla="*/ 0 h 17"/>
              <a:gd name="T20" fmla="*/ 2117019 w 18"/>
              <a:gd name="T21" fmla="*/ 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 h="17">
                <a:moveTo>
                  <a:pt x="17" y="0"/>
                </a:moveTo>
                <a:cubicBezTo>
                  <a:pt x="17" y="0"/>
                  <a:pt x="18" y="0"/>
                  <a:pt x="18" y="1"/>
                </a:cubicBezTo>
                <a:cubicBezTo>
                  <a:pt x="18" y="1"/>
                  <a:pt x="18" y="10"/>
                  <a:pt x="18" y="11"/>
                </a:cubicBezTo>
                <a:cubicBezTo>
                  <a:pt x="18" y="12"/>
                  <a:pt x="18" y="12"/>
                  <a:pt x="17" y="13"/>
                </a:cubicBezTo>
                <a:cubicBezTo>
                  <a:pt x="16" y="13"/>
                  <a:pt x="10" y="17"/>
                  <a:pt x="10" y="17"/>
                </a:cubicBezTo>
                <a:cubicBezTo>
                  <a:pt x="9" y="17"/>
                  <a:pt x="9" y="17"/>
                  <a:pt x="8" y="17"/>
                </a:cubicBezTo>
                <a:cubicBezTo>
                  <a:pt x="8" y="17"/>
                  <a:pt x="2" y="13"/>
                  <a:pt x="1" y="13"/>
                </a:cubicBezTo>
                <a:cubicBezTo>
                  <a:pt x="0" y="12"/>
                  <a:pt x="0" y="12"/>
                  <a:pt x="0" y="11"/>
                </a:cubicBezTo>
                <a:cubicBezTo>
                  <a:pt x="0" y="10"/>
                  <a:pt x="0" y="1"/>
                  <a:pt x="0" y="1"/>
                </a:cubicBezTo>
                <a:cubicBezTo>
                  <a:pt x="0" y="0"/>
                  <a:pt x="1" y="0"/>
                  <a:pt x="1" y="0"/>
                </a:cubicBezTo>
                <a:lnTo>
                  <a:pt x="17" y="0"/>
                </a:lnTo>
                <a:close/>
              </a:path>
            </a:pathLst>
          </a:custGeom>
          <a:solidFill>
            <a:srgbClr val="00AEEF"/>
          </a:solidFill>
          <a:ln>
            <a:noFill/>
          </a:ln>
          <a:extLst/>
        </p:spPr>
        <p:txBody>
          <a:bodyPr lIns="91261" tIns="45630" rIns="91261" bIns="45630" anchor="ctr"/>
          <a:lstStyle/>
          <a:p>
            <a:endParaRPr lang="zh-CN" altLang="en-US" sz="2438">
              <a:cs typeface="+mn-ea"/>
              <a:sym typeface="+mn-lt"/>
            </a:endParaRPr>
          </a:p>
        </p:txBody>
      </p:sp>
      <p:sp>
        <p:nvSpPr>
          <p:cNvPr id="71" name="Freeform 21"/>
          <p:cNvSpPr>
            <a:spLocks noChangeArrowheads="1"/>
          </p:cNvSpPr>
          <p:nvPr/>
        </p:nvSpPr>
        <p:spPr bwMode="auto">
          <a:xfrm>
            <a:off x="1568405" y="2417525"/>
            <a:ext cx="2125321" cy="1834144"/>
          </a:xfrm>
          <a:custGeom>
            <a:avLst/>
            <a:gdLst>
              <a:gd name="T0" fmla="*/ 2117019 w 18"/>
              <a:gd name="T1" fmla="*/ 0 h 17"/>
              <a:gd name="T2" fmla="*/ 2241550 w 18"/>
              <a:gd name="T3" fmla="*/ 114300 h 17"/>
              <a:gd name="T4" fmla="*/ 2241550 w 18"/>
              <a:gd name="T5" fmla="*/ 1257300 h 17"/>
              <a:gd name="T6" fmla="*/ 2117019 w 18"/>
              <a:gd name="T7" fmla="*/ 1485900 h 17"/>
              <a:gd name="T8" fmla="*/ 1245306 w 18"/>
              <a:gd name="T9" fmla="*/ 1943100 h 17"/>
              <a:gd name="T10" fmla="*/ 996244 w 18"/>
              <a:gd name="T11" fmla="*/ 1943100 h 17"/>
              <a:gd name="T12" fmla="*/ 124531 w 18"/>
              <a:gd name="T13" fmla="*/ 1485900 h 17"/>
              <a:gd name="T14" fmla="*/ 0 w 18"/>
              <a:gd name="T15" fmla="*/ 1257300 h 17"/>
              <a:gd name="T16" fmla="*/ 0 w 18"/>
              <a:gd name="T17" fmla="*/ 114300 h 17"/>
              <a:gd name="T18" fmla="*/ 124531 w 18"/>
              <a:gd name="T19" fmla="*/ 0 h 17"/>
              <a:gd name="T20" fmla="*/ 2117019 w 18"/>
              <a:gd name="T21" fmla="*/ 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 h="17">
                <a:moveTo>
                  <a:pt x="17" y="0"/>
                </a:moveTo>
                <a:cubicBezTo>
                  <a:pt x="17" y="0"/>
                  <a:pt x="18" y="0"/>
                  <a:pt x="18" y="1"/>
                </a:cubicBezTo>
                <a:cubicBezTo>
                  <a:pt x="18" y="1"/>
                  <a:pt x="18" y="10"/>
                  <a:pt x="18" y="11"/>
                </a:cubicBezTo>
                <a:cubicBezTo>
                  <a:pt x="18" y="12"/>
                  <a:pt x="18" y="12"/>
                  <a:pt x="17" y="13"/>
                </a:cubicBezTo>
                <a:cubicBezTo>
                  <a:pt x="16" y="13"/>
                  <a:pt x="10" y="17"/>
                  <a:pt x="10" y="17"/>
                </a:cubicBezTo>
                <a:cubicBezTo>
                  <a:pt x="9" y="17"/>
                  <a:pt x="9" y="17"/>
                  <a:pt x="8" y="17"/>
                </a:cubicBezTo>
                <a:cubicBezTo>
                  <a:pt x="8" y="17"/>
                  <a:pt x="2" y="13"/>
                  <a:pt x="1" y="13"/>
                </a:cubicBezTo>
                <a:cubicBezTo>
                  <a:pt x="0" y="12"/>
                  <a:pt x="0" y="12"/>
                  <a:pt x="0" y="11"/>
                </a:cubicBezTo>
                <a:cubicBezTo>
                  <a:pt x="0" y="10"/>
                  <a:pt x="0" y="1"/>
                  <a:pt x="0" y="1"/>
                </a:cubicBezTo>
                <a:cubicBezTo>
                  <a:pt x="0" y="0"/>
                  <a:pt x="1" y="0"/>
                  <a:pt x="1" y="0"/>
                </a:cubicBezTo>
                <a:lnTo>
                  <a:pt x="17" y="0"/>
                </a:lnTo>
                <a:close/>
              </a:path>
            </a:pathLst>
          </a:custGeom>
          <a:solidFill>
            <a:srgbClr val="0070C0"/>
          </a:solidFill>
          <a:ln>
            <a:noFill/>
          </a:ln>
          <a:extLst/>
        </p:spPr>
        <p:txBody>
          <a:bodyPr lIns="86550" tIns="43275" rIns="86550" bIns="43275"/>
          <a:lstStyle/>
          <a:p>
            <a:endParaRPr lang="zh-CN" altLang="en-US" sz="2438">
              <a:cs typeface="+mn-ea"/>
              <a:sym typeface="+mn-lt"/>
            </a:endParaRPr>
          </a:p>
        </p:txBody>
      </p:sp>
      <p:sp>
        <p:nvSpPr>
          <p:cNvPr id="72" name="Freeform 22"/>
          <p:cNvSpPr>
            <a:spLocks noChangeArrowheads="1"/>
          </p:cNvSpPr>
          <p:nvPr/>
        </p:nvSpPr>
        <p:spPr bwMode="auto">
          <a:xfrm>
            <a:off x="1568405" y="1554399"/>
            <a:ext cx="2125321" cy="1835642"/>
          </a:xfrm>
          <a:custGeom>
            <a:avLst/>
            <a:gdLst>
              <a:gd name="T0" fmla="*/ 2117019 w 18"/>
              <a:gd name="T1" fmla="*/ 0 h 17"/>
              <a:gd name="T2" fmla="*/ 2241550 w 18"/>
              <a:gd name="T3" fmla="*/ 114393 h 17"/>
              <a:gd name="T4" fmla="*/ 2241550 w 18"/>
              <a:gd name="T5" fmla="*/ 1258327 h 17"/>
              <a:gd name="T6" fmla="*/ 2117019 w 18"/>
              <a:gd name="T7" fmla="*/ 1487114 h 17"/>
              <a:gd name="T8" fmla="*/ 1245306 w 18"/>
              <a:gd name="T9" fmla="*/ 1944687 h 17"/>
              <a:gd name="T10" fmla="*/ 996244 w 18"/>
              <a:gd name="T11" fmla="*/ 1944687 h 17"/>
              <a:gd name="T12" fmla="*/ 124531 w 18"/>
              <a:gd name="T13" fmla="*/ 1487114 h 17"/>
              <a:gd name="T14" fmla="*/ 0 w 18"/>
              <a:gd name="T15" fmla="*/ 1258327 h 17"/>
              <a:gd name="T16" fmla="*/ 0 w 18"/>
              <a:gd name="T17" fmla="*/ 114393 h 17"/>
              <a:gd name="T18" fmla="*/ 124531 w 18"/>
              <a:gd name="T19" fmla="*/ 0 h 17"/>
              <a:gd name="T20" fmla="*/ 2117019 w 18"/>
              <a:gd name="T21" fmla="*/ 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 h="17">
                <a:moveTo>
                  <a:pt x="17" y="0"/>
                </a:moveTo>
                <a:cubicBezTo>
                  <a:pt x="17" y="0"/>
                  <a:pt x="18" y="0"/>
                  <a:pt x="18" y="1"/>
                </a:cubicBezTo>
                <a:cubicBezTo>
                  <a:pt x="18" y="1"/>
                  <a:pt x="18" y="10"/>
                  <a:pt x="18" y="11"/>
                </a:cubicBezTo>
                <a:cubicBezTo>
                  <a:pt x="18" y="12"/>
                  <a:pt x="18" y="12"/>
                  <a:pt x="17" y="13"/>
                </a:cubicBezTo>
                <a:cubicBezTo>
                  <a:pt x="16" y="13"/>
                  <a:pt x="10" y="17"/>
                  <a:pt x="10" y="17"/>
                </a:cubicBezTo>
                <a:cubicBezTo>
                  <a:pt x="9" y="17"/>
                  <a:pt x="9" y="17"/>
                  <a:pt x="8" y="17"/>
                </a:cubicBezTo>
                <a:cubicBezTo>
                  <a:pt x="8" y="17"/>
                  <a:pt x="2" y="13"/>
                  <a:pt x="1" y="13"/>
                </a:cubicBezTo>
                <a:cubicBezTo>
                  <a:pt x="0" y="12"/>
                  <a:pt x="0" y="12"/>
                  <a:pt x="0" y="11"/>
                </a:cubicBezTo>
                <a:cubicBezTo>
                  <a:pt x="0" y="10"/>
                  <a:pt x="0" y="1"/>
                  <a:pt x="0" y="1"/>
                </a:cubicBezTo>
                <a:cubicBezTo>
                  <a:pt x="0" y="0"/>
                  <a:pt x="1" y="0"/>
                  <a:pt x="1" y="0"/>
                </a:cubicBezTo>
                <a:lnTo>
                  <a:pt x="17" y="0"/>
                </a:lnTo>
                <a:close/>
              </a:path>
            </a:pathLst>
          </a:custGeom>
          <a:solidFill>
            <a:srgbClr val="00AEEF"/>
          </a:solidFill>
          <a:ln>
            <a:noFill/>
          </a:ln>
          <a:extLst/>
        </p:spPr>
        <p:txBody>
          <a:bodyPr lIns="91261" tIns="45630" rIns="91261" bIns="45630" anchor="ctr"/>
          <a:lstStyle/>
          <a:p>
            <a:endParaRPr lang="zh-CN" altLang="en-US" sz="2438">
              <a:cs typeface="+mn-ea"/>
              <a:sym typeface="+mn-lt"/>
            </a:endParaRPr>
          </a:p>
        </p:txBody>
      </p:sp>
      <p:cxnSp>
        <p:nvCxnSpPr>
          <p:cNvPr id="73" name="直接连接符 72"/>
          <p:cNvCxnSpPr/>
          <p:nvPr/>
        </p:nvCxnSpPr>
        <p:spPr>
          <a:xfrm flipH="1">
            <a:off x="4070021" y="1812138"/>
            <a:ext cx="3019402" cy="0"/>
          </a:xfrm>
          <a:prstGeom prst="line">
            <a:avLst/>
          </a:prstGeom>
          <a:ln w="6350">
            <a:solidFill>
              <a:srgbClr val="00AEEF"/>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4070021" y="3276156"/>
            <a:ext cx="3019402" cy="0"/>
          </a:xfrm>
          <a:prstGeom prst="line">
            <a:avLst/>
          </a:prstGeom>
          <a:ln w="63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4070021" y="4331087"/>
            <a:ext cx="3019402" cy="0"/>
          </a:xfrm>
          <a:prstGeom prst="line">
            <a:avLst/>
          </a:prstGeom>
          <a:ln w="6350">
            <a:solidFill>
              <a:srgbClr val="00AEEF"/>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4070021" y="5516389"/>
            <a:ext cx="3019402" cy="0"/>
          </a:xfrm>
          <a:prstGeom prst="line">
            <a:avLst/>
          </a:prstGeom>
          <a:ln w="63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7279076" y="1704248"/>
            <a:ext cx="0" cy="283213"/>
          </a:xfrm>
          <a:prstGeom prst="line">
            <a:avLst/>
          </a:prstGeom>
          <a:ln w="381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7267035" y="3135298"/>
            <a:ext cx="0" cy="281715"/>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7251984" y="4227694"/>
            <a:ext cx="0" cy="283213"/>
          </a:xfrm>
          <a:prstGeom prst="line">
            <a:avLst/>
          </a:prstGeom>
          <a:ln w="381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7239942" y="5335072"/>
            <a:ext cx="0" cy="28321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81" name="文本框 58"/>
          <p:cNvSpPr txBox="1"/>
          <p:nvPr/>
        </p:nvSpPr>
        <p:spPr>
          <a:xfrm>
            <a:off x="1970290" y="2619820"/>
            <a:ext cx="1341119" cy="535723"/>
          </a:xfrm>
          <a:prstGeom prst="rect">
            <a:avLst/>
          </a:prstGeom>
          <a:noFill/>
        </p:spPr>
        <p:txBody>
          <a:bodyPr lIns="86550" tIns="43275" rIns="86550" bIns="43275">
            <a:spAutoFit/>
          </a:bodyPr>
          <a:lstStyle/>
          <a:p>
            <a:pPr algn="ctr" eaLnBrk="1" hangingPunct="1">
              <a:lnSpc>
                <a:spcPct val="130000"/>
              </a:lnSpc>
              <a:defRPr/>
            </a:pPr>
            <a:r>
              <a:rPr lang="en-US" altLang="zh-CN" sz="2438" noProof="1">
                <a:solidFill>
                  <a:schemeClr val="bg1"/>
                </a:solidFill>
                <a:cs typeface="+mn-ea"/>
                <a:sym typeface="+mn-lt"/>
              </a:rPr>
              <a:t>  </a:t>
            </a:r>
            <a:r>
              <a:rPr lang="en-US" altLang="zh-CN" sz="2438" b="1" noProof="1">
                <a:solidFill>
                  <a:schemeClr val="bg1"/>
                </a:solidFill>
                <a:cs typeface="+mn-ea"/>
                <a:sym typeface="+mn-lt"/>
              </a:rPr>
              <a:t>01</a:t>
            </a:r>
            <a:endParaRPr lang="zh-CN" altLang="en-US" sz="2438" b="1" noProof="1">
              <a:solidFill>
                <a:schemeClr val="bg1"/>
              </a:solidFill>
              <a:cs typeface="+mn-ea"/>
              <a:sym typeface="+mn-lt"/>
            </a:endParaRPr>
          </a:p>
        </p:txBody>
      </p:sp>
      <p:sp>
        <p:nvSpPr>
          <p:cNvPr id="82" name="文本框 59"/>
          <p:cNvSpPr txBox="1"/>
          <p:nvPr/>
        </p:nvSpPr>
        <p:spPr>
          <a:xfrm>
            <a:off x="1959753" y="3478452"/>
            <a:ext cx="1342625" cy="535723"/>
          </a:xfrm>
          <a:prstGeom prst="rect">
            <a:avLst/>
          </a:prstGeom>
          <a:noFill/>
        </p:spPr>
        <p:txBody>
          <a:bodyPr lIns="86550" tIns="43275" rIns="86550" bIns="43275">
            <a:spAutoFit/>
          </a:bodyPr>
          <a:lstStyle/>
          <a:p>
            <a:pPr algn="ctr" eaLnBrk="1" hangingPunct="1">
              <a:lnSpc>
                <a:spcPct val="130000"/>
              </a:lnSpc>
              <a:defRPr/>
            </a:pPr>
            <a:r>
              <a:rPr lang="en-US" altLang="zh-CN" sz="2438" noProof="1">
                <a:solidFill>
                  <a:schemeClr val="bg1"/>
                </a:solidFill>
                <a:cs typeface="+mn-ea"/>
                <a:sym typeface="+mn-lt"/>
              </a:rPr>
              <a:t>  </a:t>
            </a:r>
            <a:r>
              <a:rPr lang="en-US" altLang="zh-CN" sz="2438" b="1" noProof="1">
                <a:solidFill>
                  <a:schemeClr val="bg1"/>
                </a:solidFill>
                <a:cs typeface="+mn-ea"/>
                <a:sym typeface="+mn-lt"/>
              </a:rPr>
              <a:t>02</a:t>
            </a:r>
            <a:endParaRPr lang="zh-CN" altLang="en-US" sz="2438" b="1" noProof="1">
              <a:solidFill>
                <a:schemeClr val="bg1"/>
              </a:solidFill>
              <a:cs typeface="+mn-ea"/>
              <a:sym typeface="+mn-lt"/>
            </a:endParaRPr>
          </a:p>
        </p:txBody>
      </p:sp>
      <p:sp>
        <p:nvSpPr>
          <p:cNvPr id="83" name="文本框 60"/>
          <p:cNvSpPr txBox="1"/>
          <p:nvPr/>
        </p:nvSpPr>
        <p:spPr>
          <a:xfrm>
            <a:off x="1959753" y="4338581"/>
            <a:ext cx="1342625" cy="535723"/>
          </a:xfrm>
          <a:prstGeom prst="rect">
            <a:avLst/>
          </a:prstGeom>
          <a:noFill/>
        </p:spPr>
        <p:txBody>
          <a:bodyPr lIns="86550" tIns="43275" rIns="86550" bIns="43275">
            <a:spAutoFit/>
          </a:bodyPr>
          <a:lstStyle/>
          <a:p>
            <a:pPr algn="ctr" eaLnBrk="1" hangingPunct="1">
              <a:lnSpc>
                <a:spcPct val="130000"/>
              </a:lnSpc>
              <a:defRPr/>
            </a:pPr>
            <a:r>
              <a:rPr lang="en-US" altLang="zh-CN" sz="2438" noProof="1">
                <a:solidFill>
                  <a:schemeClr val="bg1"/>
                </a:solidFill>
                <a:cs typeface="+mn-ea"/>
                <a:sym typeface="+mn-lt"/>
              </a:rPr>
              <a:t>  </a:t>
            </a:r>
            <a:r>
              <a:rPr lang="en-US" altLang="zh-CN" sz="2438" b="1" noProof="1">
                <a:solidFill>
                  <a:schemeClr val="bg1"/>
                </a:solidFill>
                <a:cs typeface="+mn-ea"/>
                <a:sym typeface="+mn-lt"/>
              </a:rPr>
              <a:t>03</a:t>
            </a:r>
            <a:endParaRPr lang="zh-CN" altLang="en-US" sz="2438" b="1" noProof="1">
              <a:solidFill>
                <a:schemeClr val="bg1"/>
              </a:solidFill>
              <a:cs typeface="+mn-ea"/>
              <a:sym typeface="+mn-lt"/>
            </a:endParaRPr>
          </a:p>
        </p:txBody>
      </p:sp>
      <p:sp>
        <p:nvSpPr>
          <p:cNvPr id="84" name="文本框 61"/>
          <p:cNvSpPr txBox="1"/>
          <p:nvPr/>
        </p:nvSpPr>
        <p:spPr>
          <a:xfrm>
            <a:off x="1959753" y="5186722"/>
            <a:ext cx="1342625" cy="535723"/>
          </a:xfrm>
          <a:prstGeom prst="rect">
            <a:avLst/>
          </a:prstGeom>
          <a:noFill/>
        </p:spPr>
        <p:txBody>
          <a:bodyPr lIns="86550" tIns="43275" rIns="86550" bIns="43275">
            <a:spAutoFit/>
          </a:bodyPr>
          <a:lstStyle/>
          <a:p>
            <a:pPr algn="ctr" eaLnBrk="1" hangingPunct="1">
              <a:lnSpc>
                <a:spcPct val="130000"/>
              </a:lnSpc>
              <a:defRPr/>
            </a:pPr>
            <a:r>
              <a:rPr lang="en-US" altLang="zh-CN" sz="2438" noProof="1">
                <a:solidFill>
                  <a:schemeClr val="bg1"/>
                </a:solidFill>
                <a:cs typeface="+mn-ea"/>
                <a:sym typeface="+mn-lt"/>
              </a:rPr>
              <a:t>  </a:t>
            </a:r>
            <a:r>
              <a:rPr lang="en-US" altLang="zh-CN" sz="2438" b="1" noProof="1">
                <a:solidFill>
                  <a:schemeClr val="bg1"/>
                </a:solidFill>
                <a:cs typeface="+mn-ea"/>
                <a:sym typeface="+mn-lt"/>
              </a:rPr>
              <a:t>04</a:t>
            </a:r>
            <a:endParaRPr lang="zh-CN" altLang="en-US" sz="2438" b="1" noProof="1">
              <a:solidFill>
                <a:schemeClr val="bg1"/>
              </a:solidFill>
              <a:cs typeface="+mn-ea"/>
              <a:sym typeface="+mn-lt"/>
            </a:endParaRPr>
          </a:p>
        </p:txBody>
      </p:sp>
      <p:grpSp>
        <p:nvGrpSpPr>
          <p:cNvPr id="85" name="组合 62"/>
          <p:cNvGrpSpPr/>
          <p:nvPr/>
        </p:nvGrpSpPr>
        <p:grpSpPr>
          <a:xfrm>
            <a:off x="2271259" y="1844118"/>
            <a:ext cx="720423" cy="716041"/>
            <a:chOff x="3175" y="0"/>
            <a:chExt cx="971551" cy="969963"/>
          </a:xfrm>
          <a:solidFill>
            <a:schemeClr val="bg1"/>
          </a:solidFill>
        </p:grpSpPr>
        <p:sp>
          <p:nvSpPr>
            <p:cNvPr id="86" name="Freeform 47"/>
            <p:cNvSpPr/>
            <p:nvPr/>
          </p:nvSpPr>
          <p:spPr bwMode="auto">
            <a:xfrm>
              <a:off x="674688" y="98425"/>
              <a:ext cx="201613" cy="201613"/>
            </a:xfrm>
            <a:custGeom>
              <a:avLst/>
              <a:gdLst>
                <a:gd name="T0" fmla="*/ 0 w 127"/>
                <a:gd name="T1" fmla="*/ 0 h 127"/>
                <a:gd name="T2" fmla="*/ 0 w 127"/>
                <a:gd name="T3" fmla="*/ 21 h 127"/>
                <a:gd name="T4" fmla="*/ 107 w 127"/>
                <a:gd name="T5" fmla="*/ 21 h 127"/>
                <a:gd name="T6" fmla="*/ 107 w 127"/>
                <a:gd name="T7" fmla="*/ 127 h 127"/>
                <a:gd name="T8" fmla="*/ 127 w 127"/>
                <a:gd name="T9" fmla="*/ 127 h 127"/>
                <a:gd name="T10" fmla="*/ 127 w 127"/>
                <a:gd name="T11" fmla="*/ 0 h 127"/>
                <a:gd name="T12" fmla="*/ 0 w 127"/>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27" h="127">
                  <a:moveTo>
                    <a:pt x="0" y="0"/>
                  </a:moveTo>
                  <a:lnTo>
                    <a:pt x="0" y="21"/>
                  </a:lnTo>
                  <a:lnTo>
                    <a:pt x="107" y="21"/>
                  </a:lnTo>
                  <a:lnTo>
                    <a:pt x="107" y="127"/>
                  </a:lnTo>
                  <a:lnTo>
                    <a:pt x="127" y="127"/>
                  </a:lnTo>
                  <a:lnTo>
                    <a:pt x="127" y="0"/>
                  </a:lnTo>
                  <a:lnTo>
                    <a:pt x="0" y="0"/>
                  </a:lnTo>
                  <a:close/>
                </a:path>
              </a:pathLst>
            </a:custGeom>
            <a:grpFill/>
            <a:ln>
              <a:noFill/>
            </a:ln>
          </p:spPr>
          <p:txBody>
            <a:bodyPr/>
            <a:lstStyle/>
            <a:p>
              <a:pPr eaLnBrk="1" hangingPunct="1">
                <a:lnSpc>
                  <a:spcPct val="130000"/>
                </a:lnSpc>
                <a:defRPr/>
              </a:pPr>
              <a:endParaRPr lang="zh-CN" altLang="en-US" sz="1896" noProof="1">
                <a:cs typeface="+mn-ea"/>
                <a:sym typeface="+mn-lt"/>
              </a:endParaRPr>
            </a:p>
          </p:txBody>
        </p:sp>
        <p:sp>
          <p:nvSpPr>
            <p:cNvPr id="87" name="Freeform 48"/>
            <p:cNvSpPr/>
            <p:nvPr/>
          </p:nvSpPr>
          <p:spPr bwMode="auto">
            <a:xfrm>
              <a:off x="101600" y="671513"/>
              <a:ext cx="201613" cy="200025"/>
            </a:xfrm>
            <a:custGeom>
              <a:avLst/>
              <a:gdLst>
                <a:gd name="T0" fmla="*/ 0 w 127"/>
                <a:gd name="T1" fmla="*/ 0 h 126"/>
                <a:gd name="T2" fmla="*/ 0 w 127"/>
                <a:gd name="T3" fmla="*/ 126 h 126"/>
                <a:gd name="T4" fmla="*/ 127 w 127"/>
                <a:gd name="T5" fmla="*/ 126 h 126"/>
                <a:gd name="T6" fmla="*/ 127 w 127"/>
                <a:gd name="T7" fmla="*/ 106 h 126"/>
                <a:gd name="T8" fmla="*/ 21 w 127"/>
                <a:gd name="T9" fmla="*/ 106 h 126"/>
                <a:gd name="T10" fmla="*/ 21 w 127"/>
                <a:gd name="T11" fmla="*/ 0 h 126"/>
                <a:gd name="T12" fmla="*/ 0 w 127"/>
                <a:gd name="T13" fmla="*/ 0 h 126"/>
                <a:gd name="T14" fmla="*/ 0 w 127"/>
                <a:gd name="T15" fmla="*/ 0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126">
                  <a:moveTo>
                    <a:pt x="0" y="0"/>
                  </a:moveTo>
                  <a:lnTo>
                    <a:pt x="0" y="126"/>
                  </a:lnTo>
                  <a:lnTo>
                    <a:pt x="127" y="126"/>
                  </a:lnTo>
                  <a:lnTo>
                    <a:pt x="127" y="106"/>
                  </a:lnTo>
                  <a:lnTo>
                    <a:pt x="21" y="106"/>
                  </a:lnTo>
                  <a:lnTo>
                    <a:pt x="21" y="0"/>
                  </a:lnTo>
                  <a:lnTo>
                    <a:pt x="0" y="0"/>
                  </a:lnTo>
                  <a:lnTo>
                    <a:pt x="0" y="0"/>
                  </a:lnTo>
                  <a:close/>
                </a:path>
              </a:pathLst>
            </a:custGeom>
            <a:grpFill/>
            <a:ln>
              <a:noFill/>
            </a:ln>
          </p:spPr>
          <p:txBody>
            <a:bodyPr/>
            <a:lstStyle/>
            <a:p>
              <a:pPr eaLnBrk="1" hangingPunct="1">
                <a:lnSpc>
                  <a:spcPct val="130000"/>
                </a:lnSpc>
                <a:defRPr/>
              </a:pPr>
              <a:endParaRPr lang="zh-CN" altLang="en-US" sz="1896" noProof="1">
                <a:cs typeface="+mn-ea"/>
                <a:sym typeface="+mn-lt"/>
              </a:endParaRPr>
            </a:p>
          </p:txBody>
        </p:sp>
        <p:sp>
          <p:nvSpPr>
            <p:cNvPr id="88" name="Freeform 49"/>
            <p:cNvSpPr/>
            <p:nvPr/>
          </p:nvSpPr>
          <p:spPr bwMode="auto">
            <a:xfrm>
              <a:off x="674688" y="671513"/>
              <a:ext cx="201613" cy="200025"/>
            </a:xfrm>
            <a:custGeom>
              <a:avLst/>
              <a:gdLst>
                <a:gd name="T0" fmla="*/ 107 w 127"/>
                <a:gd name="T1" fmla="*/ 0 h 126"/>
                <a:gd name="T2" fmla="*/ 107 w 127"/>
                <a:gd name="T3" fmla="*/ 106 h 126"/>
                <a:gd name="T4" fmla="*/ 0 w 127"/>
                <a:gd name="T5" fmla="*/ 106 h 126"/>
                <a:gd name="T6" fmla="*/ 0 w 127"/>
                <a:gd name="T7" fmla="*/ 126 h 126"/>
                <a:gd name="T8" fmla="*/ 127 w 127"/>
                <a:gd name="T9" fmla="*/ 126 h 126"/>
                <a:gd name="T10" fmla="*/ 127 w 127"/>
                <a:gd name="T11" fmla="*/ 0 h 126"/>
                <a:gd name="T12" fmla="*/ 107 w 127"/>
                <a:gd name="T13" fmla="*/ 0 h 126"/>
                <a:gd name="T14" fmla="*/ 107 w 127"/>
                <a:gd name="T15" fmla="*/ 0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126">
                  <a:moveTo>
                    <a:pt x="107" y="0"/>
                  </a:moveTo>
                  <a:lnTo>
                    <a:pt x="107" y="106"/>
                  </a:lnTo>
                  <a:lnTo>
                    <a:pt x="0" y="106"/>
                  </a:lnTo>
                  <a:lnTo>
                    <a:pt x="0" y="126"/>
                  </a:lnTo>
                  <a:lnTo>
                    <a:pt x="127" y="126"/>
                  </a:lnTo>
                  <a:lnTo>
                    <a:pt x="127" y="0"/>
                  </a:lnTo>
                  <a:lnTo>
                    <a:pt x="107" y="0"/>
                  </a:lnTo>
                  <a:lnTo>
                    <a:pt x="107" y="0"/>
                  </a:lnTo>
                  <a:close/>
                </a:path>
              </a:pathLst>
            </a:custGeom>
            <a:grpFill/>
            <a:ln>
              <a:noFill/>
            </a:ln>
          </p:spPr>
          <p:txBody>
            <a:bodyPr/>
            <a:lstStyle/>
            <a:p>
              <a:pPr eaLnBrk="1" hangingPunct="1">
                <a:lnSpc>
                  <a:spcPct val="130000"/>
                </a:lnSpc>
                <a:defRPr/>
              </a:pPr>
              <a:endParaRPr lang="zh-CN" altLang="en-US" sz="1896" noProof="1">
                <a:cs typeface="+mn-ea"/>
                <a:sym typeface="+mn-lt"/>
              </a:endParaRPr>
            </a:p>
          </p:txBody>
        </p:sp>
        <p:sp>
          <p:nvSpPr>
            <p:cNvPr id="89" name="Freeform 50"/>
            <p:cNvSpPr/>
            <p:nvPr/>
          </p:nvSpPr>
          <p:spPr bwMode="auto">
            <a:xfrm>
              <a:off x="101600" y="98425"/>
              <a:ext cx="201613" cy="201613"/>
            </a:xfrm>
            <a:custGeom>
              <a:avLst/>
              <a:gdLst>
                <a:gd name="T0" fmla="*/ 0 w 127"/>
                <a:gd name="T1" fmla="*/ 0 h 127"/>
                <a:gd name="T2" fmla="*/ 0 w 127"/>
                <a:gd name="T3" fmla="*/ 127 h 127"/>
                <a:gd name="T4" fmla="*/ 21 w 127"/>
                <a:gd name="T5" fmla="*/ 127 h 127"/>
                <a:gd name="T6" fmla="*/ 21 w 127"/>
                <a:gd name="T7" fmla="*/ 21 h 127"/>
                <a:gd name="T8" fmla="*/ 127 w 127"/>
                <a:gd name="T9" fmla="*/ 21 h 127"/>
                <a:gd name="T10" fmla="*/ 127 w 127"/>
                <a:gd name="T11" fmla="*/ 0 h 127"/>
                <a:gd name="T12" fmla="*/ 0 w 127"/>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27" h="127">
                  <a:moveTo>
                    <a:pt x="0" y="0"/>
                  </a:moveTo>
                  <a:lnTo>
                    <a:pt x="0" y="127"/>
                  </a:lnTo>
                  <a:lnTo>
                    <a:pt x="21" y="127"/>
                  </a:lnTo>
                  <a:lnTo>
                    <a:pt x="21" y="21"/>
                  </a:lnTo>
                  <a:lnTo>
                    <a:pt x="127" y="21"/>
                  </a:lnTo>
                  <a:lnTo>
                    <a:pt x="127" y="0"/>
                  </a:lnTo>
                  <a:lnTo>
                    <a:pt x="0" y="0"/>
                  </a:lnTo>
                  <a:close/>
                </a:path>
              </a:pathLst>
            </a:custGeom>
            <a:grpFill/>
            <a:ln>
              <a:noFill/>
            </a:ln>
          </p:spPr>
          <p:txBody>
            <a:bodyPr/>
            <a:lstStyle/>
            <a:p>
              <a:pPr eaLnBrk="1" hangingPunct="1">
                <a:lnSpc>
                  <a:spcPct val="130000"/>
                </a:lnSpc>
                <a:defRPr/>
              </a:pPr>
              <a:endParaRPr lang="zh-CN" altLang="en-US" sz="1896" noProof="1">
                <a:cs typeface="+mn-ea"/>
                <a:sym typeface="+mn-lt"/>
              </a:endParaRPr>
            </a:p>
          </p:txBody>
        </p:sp>
        <p:sp>
          <p:nvSpPr>
            <p:cNvPr id="90" name="Rectangle 51"/>
            <p:cNvSpPr>
              <a:spLocks noChangeArrowheads="1"/>
            </p:cNvSpPr>
            <p:nvPr/>
          </p:nvSpPr>
          <p:spPr bwMode="auto">
            <a:xfrm>
              <a:off x="3175" y="469900"/>
              <a:ext cx="230188" cy="31750"/>
            </a:xfrm>
            <a:prstGeom prst="rect">
              <a:avLst/>
            </a:prstGeom>
            <a:grpFill/>
            <a:ln>
              <a:noFill/>
            </a:ln>
          </p:spPr>
          <p:txBody>
            <a:bodyPr/>
            <a:lstStyle/>
            <a:p>
              <a:pPr eaLnBrk="1" hangingPunct="1">
                <a:lnSpc>
                  <a:spcPct val="130000"/>
                </a:lnSpc>
                <a:defRPr/>
              </a:pPr>
              <a:endParaRPr lang="zh-CN" altLang="en-US" sz="1896" noProof="1">
                <a:cs typeface="+mn-ea"/>
                <a:sym typeface="+mn-lt"/>
              </a:endParaRPr>
            </a:p>
          </p:txBody>
        </p:sp>
        <p:sp>
          <p:nvSpPr>
            <p:cNvPr id="91" name="Rectangle 52"/>
            <p:cNvSpPr>
              <a:spLocks noChangeArrowheads="1"/>
            </p:cNvSpPr>
            <p:nvPr/>
          </p:nvSpPr>
          <p:spPr bwMode="auto">
            <a:xfrm>
              <a:off x="744538" y="469900"/>
              <a:ext cx="230188" cy="31750"/>
            </a:xfrm>
            <a:prstGeom prst="rect">
              <a:avLst/>
            </a:prstGeom>
            <a:grpFill/>
            <a:ln>
              <a:noFill/>
            </a:ln>
          </p:spPr>
          <p:txBody>
            <a:bodyPr/>
            <a:lstStyle/>
            <a:p>
              <a:pPr eaLnBrk="1" hangingPunct="1">
                <a:lnSpc>
                  <a:spcPct val="130000"/>
                </a:lnSpc>
                <a:defRPr/>
              </a:pPr>
              <a:endParaRPr lang="zh-CN" altLang="en-US" sz="1896" noProof="1">
                <a:cs typeface="+mn-ea"/>
                <a:sym typeface="+mn-lt"/>
              </a:endParaRPr>
            </a:p>
          </p:txBody>
        </p:sp>
        <p:sp>
          <p:nvSpPr>
            <p:cNvPr id="92" name="Rectangle 53"/>
            <p:cNvSpPr>
              <a:spLocks noChangeArrowheads="1"/>
            </p:cNvSpPr>
            <p:nvPr/>
          </p:nvSpPr>
          <p:spPr bwMode="auto">
            <a:xfrm>
              <a:off x="473075" y="741363"/>
              <a:ext cx="31750" cy="228600"/>
            </a:xfrm>
            <a:prstGeom prst="rect">
              <a:avLst/>
            </a:prstGeom>
            <a:grpFill/>
            <a:ln>
              <a:noFill/>
            </a:ln>
          </p:spPr>
          <p:txBody>
            <a:bodyPr/>
            <a:lstStyle/>
            <a:p>
              <a:pPr eaLnBrk="1" hangingPunct="1">
                <a:lnSpc>
                  <a:spcPct val="130000"/>
                </a:lnSpc>
                <a:defRPr/>
              </a:pPr>
              <a:endParaRPr lang="zh-CN" altLang="en-US" sz="1896" noProof="1">
                <a:cs typeface="+mn-ea"/>
                <a:sym typeface="+mn-lt"/>
              </a:endParaRPr>
            </a:p>
          </p:txBody>
        </p:sp>
        <p:sp>
          <p:nvSpPr>
            <p:cNvPr id="93" name="Rectangle 54"/>
            <p:cNvSpPr>
              <a:spLocks noChangeArrowheads="1"/>
            </p:cNvSpPr>
            <p:nvPr/>
          </p:nvSpPr>
          <p:spPr bwMode="auto">
            <a:xfrm>
              <a:off x="473075" y="0"/>
              <a:ext cx="31750" cy="228600"/>
            </a:xfrm>
            <a:prstGeom prst="rect">
              <a:avLst/>
            </a:prstGeom>
            <a:grpFill/>
            <a:ln>
              <a:noFill/>
            </a:ln>
          </p:spPr>
          <p:txBody>
            <a:bodyPr/>
            <a:lstStyle/>
            <a:p>
              <a:pPr eaLnBrk="1" hangingPunct="1">
                <a:lnSpc>
                  <a:spcPct val="130000"/>
                </a:lnSpc>
                <a:defRPr/>
              </a:pPr>
              <a:endParaRPr lang="zh-CN" altLang="en-US" sz="1896" noProof="1">
                <a:cs typeface="+mn-ea"/>
                <a:sym typeface="+mn-lt"/>
              </a:endParaRPr>
            </a:p>
          </p:txBody>
        </p:sp>
        <p:sp>
          <p:nvSpPr>
            <p:cNvPr id="94" name="Freeform 55"/>
            <p:cNvSpPr/>
            <p:nvPr/>
          </p:nvSpPr>
          <p:spPr bwMode="auto">
            <a:xfrm>
              <a:off x="407988" y="309563"/>
              <a:ext cx="163513" cy="169863"/>
            </a:xfrm>
            <a:custGeom>
              <a:avLst/>
              <a:gdLst>
                <a:gd name="T0" fmla="*/ 180 w 360"/>
                <a:gd name="T1" fmla="*/ 0 h 375"/>
                <a:gd name="T2" fmla="*/ 0 w 360"/>
                <a:gd name="T3" fmla="*/ 91 h 375"/>
                <a:gd name="T4" fmla="*/ 0 w 360"/>
                <a:gd name="T5" fmla="*/ 284 h 375"/>
                <a:gd name="T6" fmla="*/ 180 w 360"/>
                <a:gd name="T7" fmla="*/ 375 h 375"/>
                <a:gd name="T8" fmla="*/ 360 w 360"/>
                <a:gd name="T9" fmla="*/ 285 h 375"/>
                <a:gd name="T10" fmla="*/ 360 w 360"/>
                <a:gd name="T11" fmla="*/ 91 h 375"/>
                <a:gd name="T12" fmla="*/ 180 w 360"/>
                <a:gd name="T13" fmla="*/ 0 h 375"/>
              </a:gdLst>
              <a:ahLst/>
              <a:cxnLst>
                <a:cxn ang="0">
                  <a:pos x="T0" y="T1"/>
                </a:cxn>
                <a:cxn ang="0">
                  <a:pos x="T2" y="T3"/>
                </a:cxn>
                <a:cxn ang="0">
                  <a:pos x="T4" y="T5"/>
                </a:cxn>
                <a:cxn ang="0">
                  <a:pos x="T6" y="T7"/>
                </a:cxn>
                <a:cxn ang="0">
                  <a:pos x="T8" y="T9"/>
                </a:cxn>
                <a:cxn ang="0">
                  <a:pos x="T10" y="T11"/>
                </a:cxn>
                <a:cxn ang="0">
                  <a:pos x="T12" y="T13"/>
                </a:cxn>
              </a:cxnLst>
              <a:rect l="0" t="0" r="r" b="b"/>
              <a:pathLst>
                <a:path w="360" h="375">
                  <a:moveTo>
                    <a:pt x="180" y="0"/>
                  </a:moveTo>
                  <a:cubicBezTo>
                    <a:pt x="117" y="32"/>
                    <a:pt x="59" y="61"/>
                    <a:pt x="0" y="91"/>
                  </a:cubicBezTo>
                  <a:cubicBezTo>
                    <a:pt x="0" y="284"/>
                    <a:pt x="0" y="284"/>
                    <a:pt x="0" y="284"/>
                  </a:cubicBezTo>
                  <a:cubicBezTo>
                    <a:pt x="63" y="316"/>
                    <a:pt x="123" y="345"/>
                    <a:pt x="180" y="375"/>
                  </a:cubicBezTo>
                  <a:cubicBezTo>
                    <a:pt x="242" y="344"/>
                    <a:pt x="307" y="310"/>
                    <a:pt x="360" y="285"/>
                  </a:cubicBezTo>
                  <a:cubicBezTo>
                    <a:pt x="360" y="91"/>
                    <a:pt x="360" y="91"/>
                    <a:pt x="360" y="91"/>
                  </a:cubicBezTo>
                  <a:cubicBezTo>
                    <a:pt x="298" y="60"/>
                    <a:pt x="233" y="27"/>
                    <a:pt x="180" y="0"/>
                  </a:cubicBezTo>
                  <a:close/>
                </a:path>
              </a:pathLst>
            </a:custGeom>
            <a:grpFill/>
            <a:ln>
              <a:noFill/>
            </a:ln>
          </p:spPr>
          <p:txBody>
            <a:bodyPr/>
            <a:lstStyle/>
            <a:p>
              <a:pPr eaLnBrk="1" hangingPunct="1">
                <a:lnSpc>
                  <a:spcPct val="130000"/>
                </a:lnSpc>
                <a:defRPr/>
              </a:pPr>
              <a:endParaRPr lang="zh-CN" altLang="en-US" sz="1896" noProof="1">
                <a:cs typeface="+mn-ea"/>
                <a:sym typeface="+mn-lt"/>
              </a:endParaRPr>
            </a:p>
          </p:txBody>
        </p:sp>
        <p:sp>
          <p:nvSpPr>
            <p:cNvPr id="95" name="Freeform 56"/>
            <p:cNvSpPr/>
            <p:nvPr/>
          </p:nvSpPr>
          <p:spPr bwMode="auto">
            <a:xfrm>
              <a:off x="347663" y="477838"/>
              <a:ext cx="284163" cy="184150"/>
            </a:xfrm>
            <a:custGeom>
              <a:avLst/>
              <a:gdLst>
                <a:gd name="T0" fmla="*/ 0 w 179"/>
                <a:gd name="T1" fmla="*/ 0 h 116"/>
                <a:gd name="T2" fmla="*/ 0 w 179"/>
                <a:gd name="T3" fmla="*/ 74 h 116"/>
                <a:gd name="T4" fmla="*/ 89 w 179"/>
                <a:gd name="T5" fmla="*/ 116 h 116"/>
                <a:gd name="T6" fmla="*/ 179 w 179"/>
                <a:gd name="T7" fmla="*/ 67 h 116"/>
                <a:gd name="T8" fmla="*/ 179 w 179"/>
                <a:gd name="T9" fmla="*/ 0 h 116"/>
                <a:gd name="T10" fmla="*/ 158 w 179"/>
                <a:gd name="T11" fmla="*/ 0 h 116"/>
                <a:gd name="T12" fmla="*/ 158 w 179"/>
                <a:gd name="T13" fmla="*/ 55 h 116"/>
                <a:gd name="T14" fmla="*/ 89 w 179"/>
                <a:gd name="T15" fmla="*/ 93 h 116"/>
                <a:gd name="T16" fmla="*/ 20 w 179"/>
                <a:gd name="T17" fmla="*/ 61 h 116"/>
                <a:gd name="T18" fmla="*/ 20 w 179"/>
                <a:gd name="T19" fmla="*/ 0 h 116"/>
                <a:gd name="T20" fmla="*/ 0 w 179"/>
                <a:gd name="T2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16">
                  <a:moveTo>
                    <a:pt x="0" y="0"/>
                  </a:moveTo>
                  <a:lnTo>
                    <a:pt x="0" y="74"/>
                  </a:lnTo>
                  <a:lnTo>
                    <a:pt x="89" y="116"/>
                  </a:lnTo>
                  <a:lnTo>
                    <a:pt x="179" y="67"/>
                  </a:lnTo>
                  <a:lnTo>
                    <a:pt x="179" y="0"/>
                  </a:lnTo>
                  <a:lnTo>
                    <a:pt x="158" y="0"/>
                  </a:lnTo>
                  <a:lnTo>
                    <a:pt x="158" y="55"/>
                  </a:lnTo>
                  <a:lnTo>
                    <a:pt x="89" y="93"/>
                  </a:lnTo>
                  <a:lnTo>
                    <a:pt x="20" y="61"/>
                  </a:lnTo>
                  <a:lnTo>
                    <a:pt x="20" y="0"/>
                  </a:lnTo>
                  <a:lnTo>
                    <a:pt x="0" y="0"/>
                  </a:lnTo>
                  <a:close/>
                </a:path>
              </a:pathLst>
            </a:custGeom>
            <a:grpFill/>
            <a:ln>
              <a:noFill/>
            </a:ln>
          </p:spPr>
          <p:txBody>
            <a:bodyPr/>
            <a:lstStyle/>
            <a:p>
              <a:pPr eaLnBrk="1" hangingPunct="1">
                <a:lnSpc>
                  <a:spcPct val="130000"/>
                </a:lnSpc>
                <a:defRPr/>
              </a:pPr>
              <a:endParaRPr lang="zh-CN" altLang="en-US" sz="1896" noProof="1">
                <a:cs typeface="+mn-ea"/>
                <a:sym typeface="+mn-lt"/>
              </a:endParaRPr>
            </a:p>
          </p:txBody>
        </p:sp>
      </p:grpSp>
      <p:sp>
        <p:nvSpPr>
          <p:cNvPr id="48" name="Text Placeholder 3">
            <a:extLst>
              <a:ext uri="{FF2B5EF4-FFF2-40B4-BE49-F238E27FC236}">
                <a16:creationId xmlns:a16="http://schemas.microsoft.com/office/drawing/2014/main" id="{CDDD78C6-5C63-42AA-8CA7-07E4373E86F6}"/>
              </a:ext>
            </a:extLst>
          </p:cNvPr>
          <p:cNvSpPr txBox="1">
            <a:spLocks/>
          </p:cNvSpPr>
          <p:nvPr/>
        </p:nvSpPr>
        <p:spPr>
          <a:xfrm>
            <a:off x="7575305" y="1275786"/>
            <a:ext cx="3591404" cy="105702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804">
              <a:lnSpc>
                <a:spcPct val="150000"/>
              </a:lnSpc>
              <a:spcBef>
                <a:spcPct val="20000"/>
              </a:spcBef>
              <a:defRPr/>
            </a:pPr>
            <a:r>
              <a:rPr lang="zh-CN" altLang="en-US" sz="1800" b="1" dirty="0">
                <a:solidFill>
                  <a:srgbClr val="00B0F0"/>
                </a:solidFill>
                <a:cs typeface="+mn-ea"/>
                <a:sym typeface="+mn-lt"/>
              </a:rPr>
              <a:t>添加标题内容</a:t>
            </a:r>
            <a:br>
              <a:rPr lang="en-US" sz="1400" b="1" dirty="0">
                <a:solidFill>
                  <a:prstClr val="white">
                    <a:lumMod val="50000"/>
                  </a:prstClr>
                </a:solidFill>
                <a:cs typeface="+mn-ea"/>
                <a:sym typeface="+mn-lt"/>
              </a:rPr>
            </a:br>
            <a:r>
              <a:rPr lang="zh-CN" altLang="en-US" sz="1400" dirty="0">
                <a:solidFill>
                  <a:schemeClr val="bg1"/>
                </a:solidFill>
                <a:cs typeface="+mn-ea"/>
                <a:sym typeface="+mn-lt"/>
              </a:rPr>
              <a:t>点击此处输入相关文本内容点击此处输入相关文本内容</a:t>
            </a:r>
            <a:endParaRPr lang="en-US" sz="1400" dirty="0">
              <a:solidFill>
                <a:schemeClr val="bg1"/>
              </a:solidFill>
              <a:cs typeface="+mn-ea"/>
              <a:sym typeface="+mn-lt"/>
            </a:endParaRPr>
          </a:p>
        </p:txBody>
      </p:sp>
      <p:sp>
        <p:nvSpPr>
          <p:cNvPr id="49" name="Text Placeholder 3">
            <a:extLst>
              <a:ext uri="{FF2B5EF4-FFF2-40B4-BE49-F238E27FC236}">
                <a16:creationId xmlns:a16="http://schemas.microsoft.com/office/drawing/2014/main" id="{94272E93-6F77-4A45-84A7-033DBE541B6C}"/>
              </a:ext>
            </a:extLst>
          </p:cNvPr>
          <p:cNvSpPr txBox="1">
            <a:spLocks/>
          </p:cNvSpPr>
          <p:nvPr/>
        </p:nvSpPr>
        <p:spPr>
          <a:xfrm>
            <a:off x="7575305" y="2617128"/>
            <a:ext cx="3591404" cy="105702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804">
              <a:lnSpc>
                <a:spcPct val="150000"/>
              </a:lnSpc>
              <a:spcBef>
                <a:spcPct val="20000"/>
              </a:spcBef>
              <a:defRPr/>
            </a:pPr>
            <a:r>
              <a:rPr lang="zh-CN" altLang="en-US" sz="1800" b="1" dirty="0">
                <a:solidFill>
                  <a:srgbClr val="00B0F0"/>
                </a:solidFill>
                <a:cs typeface="+mn-ea"/>
                <a:sym typeface="+mn-lt"/>
              </a:rPr>
              <a:t>添加标题内容</a:t>
            </a:r>
            <a:br>
              <a:rPr lang="en-US" sz="1400" b="1" dirty="0">
                <a:solidFill>
                  <a:prstClr val="white">
                    <a:lumMod val="50000"/>
                  </a:prstClr>
                </a:solidFill>
                <a:cs typeface="+mn-ea"/>
                <a:sym typeface="+mn-lt"/>
              </a:rPr>
            </a:br>
            <a:r>
              <a:rPr lang="zh-CN" altLang="en-US" sz="1400" dirty="0">
                <a:solidFill>
                  <a:schemeClr val="bg1"/>
                </a:solidFill>
                <a:cs typeface="+mn-ea"/>
                <a:sym typeface="+mn-lt"/>
              </a:rPr>
              <a:t>点击此处输入相关文本内容点击此处输入相关文本内容</a:t>
            </a:r>
            <a:endParaRPr lang="en-US" sz="1400" dirty="0">
              <a:solidFill>
                <a:schemeClr val="bg1"/>
              </a:solidFill>
              <a:cs typeface="+mn-ea"/>
              <a:sym typeface="+mn-lt"/>
            </a:endParaRPr>
          </a:p>
        </p:txBody>
      </p:sp>
      <p:sp>
        <p:nvSpPr>
          <p:cNvPr id="50" name="Text Placeholder 3">
            <a:extLst>
              <a:ext uri="{FF2B5EF4-FFF2-40B4-BE49-F238E27FC236}">
                <a16:creationId xmlns:a16="http://schemas.microsoft.com/office/drawing/2014/main" id="{5FC2154D-E93D-465E-B2A3-EEDB3CC66427}"/>
              </a:ext>
            </a:extLst>
          </p:cNvPr>
          <p:cNvSpPr txBox="1">
            <a:spLocks/>
          </p:cNvSpPr>
          <p:nvPr/>
        </p:nvSpPr>
        <p:spPr>
          <a:xfrm>
            <a:off x="7575305" y="3851880"/>
            <a:ext cx="3591404" cy="105702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804">
              <a:lnSpc>
                <a:spcPct val="150000"/>
              </a:lnSpc>
              <a:spcBef>
                <a:spcPct val="20000"/>
              </a:spcBef>
              <a:defRPr/>
            </a:pPr>
            <a:r>
              <a:rPr lang="zh-CN" altLang="en-US" sz="1800" b="1" dirty="0">
                <a:solidFill>
                  <a:srgbClr val="00B0F0"/>
                </a:solidFill>
                <a:cs typeface="+mn-ea"/>
                <a:sym typeface="+mn-lt"/>
              </a:rPr>
              <a:t>添加标题内容</a:t>
            </a:r>
            <a:br>
              <a:rPr lang="en-US" sz="1400" b="1" dirty="0">
                <a:solidFill>
                  <a:prstClr val="white">
                    <a:lumMod val="50000"/>
                  </a:prstClr>
                </a:solidFill>
                <a:cs typeface="+mn-ea"/>
                <a:sym typeface="+mn-lt"/>
              </a:rPr>
            </a:br>
            <a:r>
              <a:rPr lang="zh-CN" altLang="en-US" sz="1400" dirty="0">
                <a:solidFill>
                  <a:schemeClr val="bg1"/>
                </a:solidFill>
                <a:cs typeface="+mn-ea"/>
                <a:sym typeface="+mn-lt"/>
              </a:rPr>
              <a:t>点击此处输入相关文本内容点击此处输入相关文本内容</a:t>
            </a:r>
            <a:endParaRPr lang="en-US" sz="1400" dirty="0">
              <a:solidFill>
                <a:schemeClr val="bg1"/>
              </a:solidFill>
              <a:cs typeface="+mn-ea"/>
              <a:sym typeface="+mn-lt"/>
            </a:endParaRPr>
          </a:p>
        </p:txBody>
      </p:sp>
      <p:sp>
        <p:nvSpPr>
          <p:cNvPr id="51" name="Text Placeholder 3">
            <a:extLst>
              <a:ext uri="{FF2B5EF4-FFF2-40B4-BE49-F238E27FC236}">
                <a16:creationId xmlns:a16="http://schemas.microsoft.com/office/drawing/2014/main" id="{B9A0CBAA-4B7C-44D9-A2B8-192090143DAD}"/>
              </a:ext>
            </a:extLst>
          </p:cNvPr>
          <p:cNvSpPr txBox="1">
            <a:spLocks/>
          </p:cNvSpPr>
          <p:nvPr/>
        </p:nvSpPr>
        <p:spPr>
          <a:xfrm>
            <a:off x="7575305" y="5193222"/>
            <a:ext cx="3591404" cy="105702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804">
              <a:lnSpc>
                <a:spcPct val="150000"/>
              </a:lnSpc>
              <a:spcBef>
                <a:spcPct val="20000"/>
              </a:spcBef>
              <a:defRPr/>
            </a:pPr>
            <a:r>
              <a:rPr lang="zh-CN" altLang="en-US" sz="1800" b="1" dirty="0">
                <a:solidFill>
                  <a:srgbClr val="00B0F0"/>
                </a:solidFill>
                <a:cs typeface="+mn-ea"/>
                <a:sym typeface="+mn-lt"/>
              </a:rPr>
              <a:t>添加标题内容</a:t>
            </a:r>
            <a:br>
              <a:rPr lang="en-US" sz="1400" b="1" dirty="0">
                <a:solidFill>
                  <a:prstClr val="white">
                    <a:lumMod val="50000"/>
                  </a:prstClr>
                </a:solidFill>
                <a:cs typeface="+mn-ea"/>
                <a:sym typeface="+mn-lt"/>
              </a:rPr>
            </a:br>
            <a:r>
              <a:rPr lang="zh-CN" altLang="en-US" sz="1400" dirty="0">
                <a:solidFill>
                  <a:schemeClr val="bg1"/>
                </a:solidFill>
                <a:cs typeface="+mn-ea"/>
                <a:sym typeface="+mn-lt"/>
              </a:rPr>
              <a:t>点击此处输入相关文本内容点击此处输入相关文本内容</a:t>
            </a:r>
            <a:endParaRPr lang="en-US" sz="1400" dirty="0">
              <a:solidFill>
                <a:schemeClr val="bg1"/>
              </a:solidFill>
              <a:cs typeface="+mn-ea"/>
              <a:sym typeface="+mn-lt"/>
            </a:endParaRPr>
          </a:p>
        </p:txBody>
      </p:sp>
      <p:sp>
        <p:nvSpPr>
          <p:cNvPr id="52" name="文本框 51">
            <a:extLst>
              <a:ext uri="{FF2B5EF4-FFF2-40B4-BE49-F238E27FC236}">
                <a16:creationId xmlns:a16="http://schemas.microsoft.com/office/drawing/2014/main" id="{4284D7B2-BEA6-40AB-8B15-62B3B66F1A6F}"/>
              </a:ext>
            </a:extLst>
          </p:cNvPr>
          <p:cNvSpPr txBox="1"/>
          <p:nvPr/>
        </p:nvSpPr>
        <p:spPr>
          <a:xfrm>
            <a:off x="4436785" y="76432"/>
            <a:ext cx="5255202" cy="707862"/>
          </a:xfrm>
          <a:prstGeom prst="rect">
            <a:avLst/>
          </a:prstGeom>
          <a:noFill/>
        </p:spPr>
        <p:txBody>
          <a:bodyPr wrap="square" lIns="91416" tIns="45708" rIns="91416" bIns="45708" rtlCol="0">
            <a:spAutoFit/>
          </a:bodyPr>
          <a:lstStyle/>
          <a:p>
            <a:pPr fontAlgn="base">
              <a:spcBef>
                <a:spcPct val="0"/>
              </a:spcBef>
              <a:spcAft>
                <a:spcPct val="0"/>
              </a:spcAft>
              <a:buFont typeface="Arial" panose="020B0604020202020204" pitchFamily="34" charset="0"/>
              <a:buNone/>
            </a:pPr>
            <a:r>
              <a:rPr lang="zh-CN" altLang="en-US" sz="4000" b="1" dirty="0">
                <a:solidFill>
                  <a:schemeClr val="bg1"/>
                </a:solidFill>
                <a:cs typeface="+mn-ea"/>
                <a:sym typeface="+mn-lt"/>
              </a:rPr>
              <a:t>主要做法经验</a:t>
            </a:r>
          </a:p>
        </p:txBody>
      </p:sp>
    </p:spTree>
    <p:custDataLst>
      <p:tags r:id="rId1"/>
    </p:custDataLst>
  </p:cSld>
  <p:clrMapOvr>
    <a:masterClrMapping/>
  </p:clrMapOvr>
  <mc:AlternateContent xmlns:mc="http://schemas.openxmlformats.org/markup-compatibility/2006">
    <mc:Choice xmlns:p14="http://schemas.microsoft.com/office/powerpoint/2010/main" Requires="p14">
      <p:transition p14:dur="250" advClick="0" advTm="4000">
        <p:dissolve/>
      </p:transition>
    </mc:Choice>
    <mc:Fallback>
      <p:transition advClick="0" advTm="400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40000"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p:cTn id="7" dur="750" fill="hold"/>
                                        <p:tgtEl>
                                          <p:spTgt spid="72"/>
                                        </p:tgtEl>
                                        <p:attrNameLst>
                                          <p:attrName>ppt_x</p:attrName>
                                        </p:attrNameLst>
                                      </p:cBhvr>
                                      <p:tavLst>
                                        <p:tav tm="0">
                                          <p:val>
                                            <p:strVal val="#ppt_x"/>
                                          </p:val>
                                        </p:tav>
                                        <p:tav tm="100000">
                                          <p:val>
                                            <p:strVal val="#ppt_x"/>
                                          </p:val>
                                        </p:tav>
                                      </p:tavLst>
                                    </p:anim>
                                    <p:anim calcmode="lin" valueType="num">
                                      <p:cBhvr>
                                        <p:cTn id="8" dur="750" fill="hold"/>
                                        <p:tgtEl>
                                          <p:spTgt spid="72"/>
                                        </p:tgtEl>
                                        <p:attrNameLst>
                                          <p:attrName>ppt_y</p:attrName>
                                        </p:attrNameLst>
                                      </p:cBhvr>
                                      <p:tavLst>
                                        <p:tav tm="0">
                                          <p:val>
                                            <p:strVal val="0-#ppt_h/2"/>
                                          </p:val>
                                        </p:tav>
                                        <p:tav tm="100000">
                                          <p:val>
                                            <p:strVal val="#ppt_y"/>
                                          </p:val>
                                        </p:tav>
                                      </p:tavLst>
                                    </p:anim>
                                  </p:childTnLst>
                                </p:cTn>
                              </p:par>
                              <p:par>
                                <p:cTn id="9" presetID="2" presetClass="entr" presetSubtype="1" accel="40000" fill="hold" grpId="0" nodeType="withEffect">
                                  <p:stCondLst>
                                    <p:cond delay="0"/>
                                  </p:stCondLst>
                                  <p:childTnLst>
                                    <p:set>
                                      <p:cBhvr>
                                        <p:cTn id="10" dur="1" fill="hold">
                                          <p:stCondLst>
                                            <p:cond delay="0"/>
                                          </p:stCondLst>
                                        </p:cTn>
                                        <p:tgtEl>
                                          <p:spTgt spid="71"/>
                                        </p:tgtEl>
                                        <p:attrNameLst>
                                          <p:attrName>style.visibility</p:attrName>
                                        </p:attrNameLst>
                                      </p:cBhvr>
                                      <p:to>
                                        <p:strVal val="visible"/>
                                      </p:to>
                                    </p:set>
                                    <p:anim calcmode="lin" valueType="num">
                                      <p:cBhvr>
                                        <p:cTn id="11" dur="750" fill="hold"/>
                                        <p:tgtEl>
                                          <p:spTgt spid="71"/>
                                        </p:tgtEl>
                                        <p:attrNameLst>
                                          <p:attrName>ppt_x</p:attrName>
                                        </p:attrNameLst>
                                      </p:cBhvr>
                                      <p:tavLst>
                                        <p:tav tm="0">
                                          <p:val>
                                            <p:strVal val="#ppt_x"/>
                                          </p:val>
                                        </p:tav>
                                        <p:tav tm="100000">
                                          <p:val>
                                            <p:strVal val="#ppt_x"/>
                                          </p:val>
                                        </p:tav>
                                      </p:tavLst>
                                    </p:anim>
                                    <p:anim calcmode="lin" valueType="num">
                                      <p:cBhvr>
                                        <p:cTn id="12" dur="750" fill="hold"/>
                                        <p:tgtEl>
                                          <p:spTgt spid="71"/>
                                        </p:tgtEl>
                                        <p:attrNameLst>
                                          <p:attrName>ppt_y</p:attrName>
                                        </p:attrNameLst>
                                      </p:cBhvr>
                                      <p:tavLst>
                                        <p:tav tm="0">
                                          <p:val>
                                            <p:strVal val="0-#ppt_h/2"/>
                                          </p:val>
                                        </p:tav>
                                        <p:tav tm="100000">
                                          <p:val>
                                            <p:strVal val="#ppt_y"/>
                                          </p:val>
                                        </p:tav>
                                      </p:tavLst>
                                    </p:anim>
                                  </p:childTnLst>
                                </p:cTn>
                              </p:par>
                              <p:par>
                                <p:cTn id="13" presetID="2" presetClass="entr" presetSubtype="1" accel="40000" fill="hold" grpId="0" nodeType="withEffect">
                                  <p:stCondLst>
                                    <p:cond delay="0"/>
                                  </p:stCondLst>
                                  <p:childTnLst>
                                    <p:set>
                                      <p:cBhvr>
                                        <p:cTn id="14" dur="1" fill="hold">
                                          <p:stCondLst>
                                            <p:cond delay="0"/>
                                          </p:stCondLst>
                                        </p:cTn>
                                        <p:tgtEl>
                                          <p:spTgt spid="70"/>
                                        </p:tgtEl>
                                        <p:attrNameLst>
                                          <p:attrName>style.visibility</p:attrName>
                                        </p:attrNameLst>
                                      </p:cBhvr>
                                      <p:to>
                                        <p:strVal val="visible"/>
                                      </p:to>
                                    </p:set>
                                    <p:anim calcmode="lin" valueType="num">
                                      <p:cBhvr>
                                        <p:cTn id="15" dur="750" fill="hold"/>
                                        <p:tgtEl>
                                          <p:spTgt spid="70"/>
                                        </p:tgtEl>
                                        <p:attrNameLst>
                                          <p:attrName>ppt_x</p:attrName>
                                        </p:attrNameLst>
                                      </p:cBhvr>
                                      <p:tavLst>
                                        <p:tav tm="0">
                                          <p:val>
                                            <p:strVal val="#ppt_x"/>
                                          </p:val>
                                        </p:tav>
                                        <p:tav tm="100000">
                                          <p:val>
                                            <p:strVal val="#ppt_x"/>
                                          </p:val>
                                        </p:tav>
                                      </p:tavLst>
                                    </p:anim>
                                    <p:anim calcmode="lin" valueType="num">
                                      <p:cBhvr>
                                        <p:cTn id="16" dur="750" fill="hold"/>
                                        <p:tgtEl>
                                          <p:spTgt spid="70"/>
                                        </p:tgtEl>
                                        <p:attrNameLst>
                                          <p:attrName>ppt_y</p:attrName>
                                        </p:attrNameLst>
                                      </p:cBhvr>
                                      <p:tavLst>
                                        <p:tav tm="0">
                                          <p:val>
                                            <p:strVal val="0-#ppt_h/2"/>
                                          </p:val>
                                        </p:tav>
                                        <p:tav tm="100000">
                                          <p:val>
                                            <p:strVal val="#ppt_y"/>
                                          </p:val>
                                        </p:tav>
                                      </p:tavLst>
                                    </p:anim>
                                  </p:childTnLst>
                                </p:cTn>
                              </p:par>
                              <p:par>
                                <p:cTn id="17" presetID="2" presetClass="entr" presetSubtype="1" accel="40000"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p:cTn id="19" dur="750" fill="hold"/>
                                        <p:tgtEl>
                                          <p:spTgt spid="69"/>
                                        </p:tgtEl>
                                        <p:attrNameLst>
                                          <p:attrName>ppt_x</p:attrName>
                                        </p:attrNameLst>
                                      </p:cBhvr>
                                      <p:tavLst>
                                        <p:tav tm="0">
                                          <p:val>
                                            <p:strVal val="#ppt_x"/>
                                          </p:val>
                                        </p:tav>
                                        <p:tav tm="100000">
                                          <p:val>
                                            <p:strVal val="#ppt_x"/>
                                          </p:val>
                                        </p:tav>
                                      </p:tavLst>
                                    </p:anim>
                                    <p:anim calcmode="lin" valueType="num">
                                      <p:cBhvr>
                                        <p:cTn id="20" dur="750" fill="hold"/>
                                        <p:tgtEl>
                                          <p:spTgt spid="69"/>
                                        </p:tgtEl>
                                        <p:attrNameLst>
                                          <p:attrName>ppt_y</p:attrName>
                                        </p:attrNameLst>
                                      </p:cBhvr>
                                      <p:tavLst>
                                        <p:tav tm="0">
                                          <p:val>
                                            <p:strVal val="0-#ppt_h/2"/>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85"/>
                                        </p:tgtEl>
                                        <p:attrNameLst>
                                          <p:attrName>style.visibility</p:attrName>
                                        </p:attrNameLst>
                                      </p:cBhvr>
                                      <p:to>
                                        <p:strVal val="visible"/>
                                      </p:to>
                                    </p:set>
                                    <p:animEffect transition="in" filter="fade">
                                      <p:cBhvr>
                                        <p:cTn id="23" dur="500"/>
                                        <p:tgtEl>
                                          <p:spTgt spid="85"/>
                                        </p:tgtEl>
                                      </p:cBhvr>
                                    </p:animEffect>
                                  </p:childTnLst>
                                </p:cTn>
                              </p:par>
                              <p:par>
                                <p:cTn id="24" presetID="56" presetClass="entr" presetSubtype="0" fill="hold" grpId="0" nodeType="withEffect">
                                  <p:stCondLst>
                                    <p:cond delay="0"/>
                                  </p:stCondLst>
                                  <p:iterate type="lt">
                                    <p:tmPct val="10000"/>
                                  </p:iterate>
                                  <p:childTnLst>
                                    <p:set>
                                      <p:cBhvr>
                                        <p:cTn id="25" dur="1" fill="hold">
                                          <p:stCondLst>
                                            <p:cond delay="0"/>
                                          </p:stCondLst>
                                        </p:cTn>
                                        <p:tgtEl>
                                          <p:spTgt spid="81">
                                            <p:txEl>
                                              <p:pRg st="0" end="0"/>
                                            </p:txEl>
                                          </p:spTgt>
                                        </p:tgtEl>
                                        <p:attrNameLst>
                                          <p:attrName>style.visibility</p:attrName>
                                        </p:attrNameLst>
                                      </p:cBhvr>
                                      <p:to>
                                        <p:strVal val="visible"/>
                                      </p:to>
                                    </p:set>
                                    <p:anim by="(-#ppt_w*2)" calcmode="lin" valueType="num">
                                      <p:cBhvr rctx="PPT">
                                        <p:cTn id="26" dur="500" autoRev="1" fill="hold">
                                          <p:stCondLst>
                                            <p:cond delay="0"/>
                                          </p:stCondLst>
                                        </p:cTn>
                                        <p:tgtEl>
                                          <p:spTgt spid="81">
                                            <p:txEl>
                                              <p:pRg st="0" end="0"/>
                                            </p:txEl>
                                          </p:spTgt>
                                        </p:tgtEl>
                                        <p:attrNameLst>
                                          <p:attrName>ppt_w</p:attrName>
                                        </p:attrNameLst>
                                      </p:cBhvr>
                                    </p:anim>
                                    <p:anim by="(#ppt_w*0.50)" calcmode="lin" valueType="num">
                                      <p:cBhvr>
                                        <p:cTn id="27" dur="500" decel="50000" autoRev="1" fill="hold">
                                          <p:stCondLst>
                                            <p:cond delay="0"/>
                                          </p:stCondLst>
                                        </p:cTn>
                                        <p:tgtEl>
                                          <p:spTgt spid="81">
                                            <p:txEl>
                                              <p:pRg st="0" end="0"/>
                                            </p:txEl>
                                          </p:spTgt>
                                        </p:tgtEl>
                                        <p:attrNameLst>
                                          <p:attrName>ppt_x</p:attrName>
                                        </p:attrNameLst>
                                      </p:cBhvr>
                                    </p:anim>
                                    <p:anim from="(-#ppt_h/2)" to="(#ppt_y)" calcmode="lin" valueType="num">
                                      <p:cBhvr>
                                        <p:cTn id="28" dur="1000" fill="hold">
                                          <p:stCondLst>
                                            <p:cond delay="0"/>
                                          </p:stCondLst>
                                        </p:cTn>
                                        <p:tgtEl>
                                          <p:spTgt spid="81">
                                            <p:txEl>
                                              <p:pRg st="0" end="0"/>
                                            </p:txEl>
                                          </p:spTgt>
                                        </p:tgtEl>
                                        <p:attrNameLst>
                                          <p:attrName>ppt_y</p:attrName>
                                        </p:attrNameLst>
                                      </p:cBhvr>
                                    </p:anim>
                                    <p:animRot by="21600000">
                                      <p:cBhvr>
                                        <p:cTn id="29" dur="1000" fill="hold">
                                          <p:stCondLst>
                                            <p:cond delay="0"/>
                                          </p:stCondLst>
                                        </p:cTn>
                                        <p:tgtEl>
                                          <p:spTgt spid="81">
                                            <p:txEl>
                                              <p:pRg st="0" end="0"/>
                                            </p:txEl>
                                          </p:spTgt>
                                        </p:tgtEl>
                                        <p:attrNameLst>
                                          <p:attrName>r</p:attrName>
                                        </p:attrNameLst>
                                      </p:cBhvr>
                                    </p:animRot>
                                  </p:childTnLst>
                                </p:cTn>
                              </p:par>
                              <p:par>
                                <p:cTn id="30" presetID="56" presetClass="entr" presetSubtype="0" fill="hold" grpId="0" nodeType="withEffect">
                                  <p:stCondLst>
                                    <p:cond delay="0"/>
                                  </p:stCondLst>
                                  <p:iterate type="lt">
                                    <p:tmPct val="10000"/>
                                  </p:iterate>
                                  <p:childTnLst>
                                    <p:set>
                                      <p:cBhvr>
                                        <p:cTn id="31" dur="1" fill="hold">
                                          <p:stCondLst>
                                            <p:cond delay="0"/>
                                          </p:stCondLst>
                                        </p:cTn>
                                        <p:tgtEl>
                                          <p:spTgt spid="82">
                                            <p:txEl>
                                              <p:pRg st="0" end="0"/>
                                            </p:txEl>
                                          </p:spTgt>
                                        </p:tgtEl>
                                        <p:attrNameLst>
                                          <p:attrName>style.visibility</p:attrName>
                                        </p:attrNameLst>
                                      </p:cBhvr>
                                      <p:to>
                                        <p:strVal val="visible"/>
                                      </p:to>
                                    </p:set>
                                    <p:anim by="(-#ppt_w*2)" calcmode="lin" valueType="num">
                                      <p:cBhvr rctx="PPT">
                                        <p:cTn id="32" dur="500" autoRev="1" fill="hold">
                                          <p:stCondLst>
                                            <p:cond delay="0"/>
                                          </p:stCondLst>
                                        </p:cTn>
                                        <p:tgtEl>
                                          <p:spTgt spid="82">
                                            <p:txEl>
                                              <p:pRg st="0" end="0"/>
                                            </p:txEl>
                                          </p:spTgt>
                                        </p:tgtEl>
                                        <p:attrNameLst>
                                          <p:attrName>ppt_w</p:attrName>
                                        </p:attrNameLst>
                                      </p:cBhvr>
                                    </p:anim>
                                    <p:anim by="(#ppt_w*0.50)" calcmode="lin" valueType="num">
                                      <p:cBhvr>
                                        <p:cTn id="33" dur="500" decel="50000" autoRev="1" fill="hold">
                                          <p:stCondLst>
                                            <p:cond delay="0"/>
                                          </p:stCondLst>
                                        </p:cTn>
                                        <p:tgtEl>
                                          <p:spTgt spid="82">
                                            <p:txEl>
                                              <p:pRg st="0" end="0"/>
                                            </p:txEl>
                                          </p:spTgt>
                                        </p:tgtEl>
                                        <p:attrNameLst>
                                          <p:attrName>ppt_x</p:attrName>
                                        </p:attrNameLst>
                                      </p:cBhvr>
                                    </p:anim>
                                    <p:anim from="(-#ppt_h/2)" to="(#ppt_y)" calcmode="lin" valueType="num">
                                      <p:cBhvr>
                                        <p:cTn id="34" dur="1000" fill="hold">
                                          <p:stCondLst>
                                            <p:cond delay="0"/>
                                          </p:stCondLst>
                                        </p:cTn>
                                        <p:tgtEl>
                                          <p:spTgt spid="82">
                                            <p:txEl>
                                              <p:pRg st="0" end="0"/>
                                            </p:txEl>
                                          </p:spTgt>
                                        </p:tgtEl>
                                        <p:attrNameLst>
                                          <p:attrName>ppt_y</p:attrName>
                                        </p:attrNameLst>
                                      </p:cBhvr>
                                    </p:anim>
                                    <p:animRot by="21600000">
                                      <p:cBhvr>
                                        <p:cTn id="35" dur="1000" fill="hold">
                                          <p:stCondLst>
                                            <p:cond delay="0"/>
                                          </p:stCondLst>
                                        </p:cTn>
                                        <p:tgtEl>
                                          <p:spTgt spid="82">
                                            <p:txEl>
                                              <p:pRg st="0" end="0"/>
                                            </p:txEl>
                                          </p:spTgt>
                                        </p:tgtEl>
                                        <p:attrNameLst>
                                          <p:attrName>r</p:attrName>
                                        </p:attrNameLst>
                                      </p:cBhvr>
                                    </p:animRot>
                                  </p:childTnLst>
                                </p:cTn>
                              </p:par>
                              <p:par>
                                <p:cTn id="36" presetID="56" presetClass="entr" presetSubtype="0" fill="hold" grpId="0" nodeType="withEffect">
                                  <p:stCondLst>
                                    <p:cond delay="0"/>
                                  </p:stCondLst>
                                  <p:iterate type="lt">
                                    <p:tmPct val="10000"/>
                                  </p:iterate>
                                  <p:childTnLst>
                                    <p:set>
                                      <p:cBhvr>
                                        <p:cTn id="37" dur="1" fill="hold">
                                          <p:stCondLst>
                                            <p:cond delay="0"/>
                                          </p:stCondLst>
                                        </p:cTn>
                                        <p:tgtEl>
                                          <p:spTgt spid="83">
                                            <p:txEl>
                                              <p:pRg st="0" end="0"/>
                                            </p:txEl>
                                          </p:spTgt>
                                        </p:tgtEl>
                                        <p:attrNameLst>
                                          <p:attrName>style.visibility</p:attrName>
                                        </p:attrNameLst>
                                      </p:cBhvr>
                                      <p:to>
                                        <p:strVal val="visible"/>
                                      </p:to>
                                    </p:set>
                                    <p:anim by="(-#ppt_w*2)" calcmode="lin" valueType="num">
                                      <p:cBhvr rctx="PPT">
                                        <p:cTn id="38" dur="500" autoRev="1" fill="hold">
                                          <p:stCondLst>
                                            <p:cond delay="0"/>
                                          </p:stCondLst>
                                        </p:cTn>
                                        <p:tgtEl>
                                          <p:spTgt spid="83">
                                            <p:txEl>
                                              <p:pRg st="0" end="0"/>
                                            </p:txEl>
                                          </p:spTgt>
                                        </p:tgtEl>
                                        <p:attrNameLst>
                                          <p:attrName>ppt_w</p:attrName>
                                        </p:attrNameLst>
                                      </p:cBhvr>
                                    </p:anim>
                                    <p:anim by="(#ppt_w*0.50)" calcmode="lin" valueType="num">
                                      <p:cBhvr>
                                        <p:cTn id="39" dur="500" decel="50000" autoRev="1" fill="hold">
                                          <p:stCondLst>
                                            <p:cond delay="0"/>
                                          </p:stCondLst>
                                        </p:cTn>
                                        <p:tgtEl>
                                          <p:spTgt spid="83">
                                            <p:txEl>
                                              <p:pRg st="0" end="0"/>
                                            </p:txEl>
                                          </p:spTgt>
                                        </p:tgtEl>
                                        <p:attrNameLst>
                                          <p:attrName>ppt_x</p:attrName>
                                        </p:attrNameLst>
                                      </p:cBhvr>
                                    </p:anim>
                                    <p:anim from="(-#ppt_h/2)" to="(#ppt_y)" calcmode="lin" valueType="num">
                                      <p:cBhvr>
                                        <p:cTn id="40" dur="1000" fill="hold">
                                          <p:stCondLst>
                                            <p:cond delay="0"/>
                                          </p:stCondLst>
                                        </p:cTn>
                                        <p:tgtEl>
                                          <p:spTgt spid="83">
                                            <p:txEl>
                                              <p:pRg st="0" end="0"/>
                                            </p:txEl>
                                          </p:spTgt>
                                        </p:tgtEl>
                                        <p:attrNameLst>
                                          <p:attrName>ppt_y</p:attrName>
                                        </p:attrNameLst>
                                      </p:cBhvr>
                                    </p:anim>
                                    <p:animRot by="21600000">
                                      <p:cBhvr>
                                        <p:cTn id="41" dur="1000" fill="hold">
                                          <p:stCondLst>
                                            <p:cond delay="0"/>
                                          </p:stCondLst>
                                        </p:cTn>
                                        <p:tgtEl>
                                          <p:spTgt spid="83">
                                            <p:txEl>
                                              <p:pRg st="0" end="0"/>
                                            </p:txEl>
                                          </p:spTgt>
                                        </p:tgtEl>
                                        <p:attrNameLst>
                                          <p:attrName>r</p:attrName>
                                        </p:attrNameLst>
                                      </p:cBhvr>
                                    </p:animRot>
                                  </p:childTnLst>
                                </p:cTn>
                              </p:par>
                              <p:par>
                                <p:cTn id="42" presetID="56" presetClass="entr" presetSubtype="0" fill="hold" grpId="0" nodeType="withEffect">
                                  <p:stCondLst>
                                    <p:cond delay="0"/>
                                  </p:stCondLst>
                                  <p:iterate type="lt">
                                    <p:tmPct val="10000"/>
                                  </p:iterate>
                                  <p:childTnLst>
                                    <p:set>
                                      <p:cBhvr>
                                        <p:cTn id="43" dur="1" fill="hold">
                                          <p:stCondLst>
                                            <p:cond delay="0"/>
                                          </p:stCondLst>
                                        </p:cTn>
                                        <p:tgtEl>
                                          <p:spTgt spid="84">
                                            <p:txEl>
                                              <p:pRg st="0" end="0"/>
                                            </p:txEl>
                                          </p:spTgt>
                                        </p:tgtEl>
                                        <p:attrNameLst>
                                          <p:attrName>style.visibility</p:attrName>
                                        </p:attrNameLst>
                                      </p:cBhvr>
                                      <p:to>
                                        <p:strVal val="visible"/>
                                      </p:to>
                                    </p:set>
                                    <p:anim by="(-#ppt_w*2)" calcmode="lin" valueType="num">
                                      <p:cBhvr rctx="PPT">
                                        <p:cTn id="44" dur="500" autoRev="1" fill="hold">
                                          <p:stCondLst>
                                            <p:cond delay="0"/>
                                          </p:stCondLst>
                                        </p:cTn>
                                        <p:tgtEl>
                                          <p:spTgt spid="84">
                                            <p:txEl>
                                              <p:pRg st="0" end="0"/>
                                            </p:txEl>
                                          </p:spTgt>
                                        </p:tgtEl>
                                        <p:attrNameLst>
                                          <p:attrName>ppt_w</p:attrName>
                                        </p:attrNameLst>
                                      </p:cBhvr>
                                    </p:anim>
                                    <p:anim by="(#ppt_w*0.50)" calcmode="lin" valueType="num">
                                      <p:cBhvr>
                                        <p:cTn id="45" dur="500" decel="50000" autoRev="1" fill="hold">
                                          <p:stCondLst>
                                            <p:cond delay="0"/>
                                          </p:stCondLst>
                                        </p:cTn>
                                        <p:tgtEl>
                                          <p:spTgt spid="84">
                                            <p:txEl>
                                              <p:pRg st="0" end="0"/>
                                            </p:txEl>
                                          </p:spTgt>
                                        </p:tgtEl>
                                        <p:attrNameLst>
                                          <p:attrName>ppt_x</p:attrName>
                                        </p:attrNameLst>
                                      </p:cBhvr>
                                    </p:anim>
                                    <p:anim from="(-#ppt_h/2)" to="(#ppt_y)" calcmode="lin" valueType="num">
                                      <p:cBhvr>
                                        <p:cTn id="46" dur="1000" fill="hold">
                                          <p:stCondLst>
                                            <p:cond delay="0"/>
                                          </p:stCondLst>
                                        </p:cTn>
                                        <p:tgtEl>
                                          <p:spTgt spid="84">
                                            <p:txEl>
                                              <p:pRg st="0" end="0"/>
                                            </p:txEl>
                                          </p:spTgt>
                                        </p:tgtEl>
                                        <p:attrNameLst>
                                          <p:attrName>ppt_y</p:attrName>
                                        </p:attrNameLst>
                                      </p:cBhvr>
                                    </p:anim>
                                    <p:animRot by="21600000">
                                      <p:cBhvr>
                                        <p:cTn id="47" dur="1000" fill="hold">
                                          <p:stCondLst>
                                            <p:cond delay="0"/>
                                          </p:stCondLst>
                                        </p:cTn>
                                        <p:tgtEl>
                                          <p:spTgt spid="84">
                                            <p:txEl>
                                              <p:pRg st="0" end="0"/>
                                            </p:txEl>
                                          </p:spTgt>
                                        </p:tgtEl>
                                        <p:attrNameLst>
                                          <p:attrName>r</p:attrName>
                                        </p:attrNameLst>
                                      </p:cBhvr>
                                    </p:animRot>
                                  </p:childTnLst>
                                </p:cTn>
                              </p:par>
                              <p:par>
                                <p:cTn id="48" presetID="22" presetClass="entr" presetSubtype="8" fill="hold" nodeType="withEffect">
                                  <p:stCondLst>
                                    <p:cond delay="0"/>
                                  </p:stCondLst>
                                  <p:childTnLst>
                                    <p:set>
                                      <p:cBhvr>
                                        <p:cTn id="49" dur="1" fill="hold">
                                          <p:stCondLst>
                                            <p:cond delay="0"/>
                                          </p:stCondLst>
                                        </p:cTn>
                                        <p:tgtEl>
                                          <p:spTgt spid="73"/>
                                        </p:tgtEl>
                                        <p:attrNameLst>
                                          <p:attrName>style.visibility</p:attrName>
                                        </p:attrNameLst>
                                      </p:cBhvr>
                                      <p:to>
                                        <p:strVal val="visible"/>
                                      </p:to>
                                    </p:set>
                                    <p:animEffect transition="in" filter="wipe(left)">
                                      <p:cBhvr>
                                        <p:cTn id="50" dur="500"/>
                                        <p:tgtEl>
                                          <p:spTgt spid="73"/>
                                        </p:tgtEl>
                                      </p:cBhvr>
                                    </p:animEffect>
                                  </p:childTnLst>
                                </p:cTn>
                              </p:par>
                              <p:par>
                                <p:cTn id="51" presetID="1" presetClass="entr" presetSubtype="0" fill="hold" nodeType="withEffect">
                                  <p:stCondLst>
                                    <p:cond delay="0"/>
                                  </p:stCondLst>
                                  <p:childTnLst>
                                    <p:set>
                                      <p:cBhvr>
                                        <p:cTn id="52" dur="1" fill="hold">
                                          <p:stCondLst>
                                            <p:cond delay="0"/>
                                          </p:stCondLst>
                                        </p:cTn>
                                        <p:tgtEl>
                                          <p:spTgt spid="77"/>
                                        </p:tgtEl>
                                        <p:attrNameLst>
                                          <p:attrName>style.visibility</p:attrName>
                                        </p:attrNameLst>
                                      </p:cBhvr>
                                      <p:to>
                                        <p:strVal val="visible"/>
                                      </p:to>
                                    </p:set>
                                  </p:childTnLst>
                                </p:cTn>
                              </p:par>
                              <p:par>
                                <p:cTn id="53" presetID="22" presetClass="entr" presetSubtype="8" fill="hold" nodeType="withEffect">
                                  <p:stCondLst>
                                    <p:cond delay="0"/>
                                  </p:stCondLst>
                                  <p:childTnLst>
                                    <p:set>
                                      <p:cBhvr>
                                        <p:cTn id="54" dur="1" fill="hold">
                                          <p:stCondLst>
                                            <p:cond delay="0"/>
                                          </p:stCondLst>
                                        </p:cTn>
                                        <p:tgtEl>
                                          <p:spTgt spid="74"/>
                                        </p:tgtEl>
                                        <p:attrNameLst>
                                          <p:attrName>style.visibility</p:attrName>
                                        </p:attrNameLst>
                                      </p:cBhvr>
                                      <p:to>
                                        <p:strVal val="visible"/>
                                      </p:to>
                                    </p:set>
                                    <p:animEffect transition="in" filter="wipe(left)">
                                      <p:cBhvr>
                                        <p:cTn id="55" dur="500"/>
                                        <p:tgtEl>
                                          <p:spTgt spid="74"/>
                                        </p:tgtEl>
                                      </p:cBhvr>
                                    </p:animEffect>
                                  </p:childTnLst>
                                </p:cTn>
                              </p:par>
                              <p:par>
                                <p:cTn id="56" presetID="1" presetClass="entr" presetSubtype="0" fill="hold" nodeType="withEffect">
                                  <p:stCondLst>
                                    <p:cond delay="0"/>
                                  </p:stCondLst>
                                  <p:childTnLst>
                                    <p:set>
                                      <p:cBhvr>
                                        <p:cTn id="57" dur="1" fill="hold">
                                          <p:stCondLst>
                                            <p:cond delay="0"/>
                                          </p:stCondLst>
                                        </p:cTn>
                                        <p:tgtEl>
                                          <p:spTgt spid="78"/>
                                        </p:tgtEl>
                                        <p:attrNameLst>
                                          <p:attrName>style.visibility</p:attrName>
                                        </p:attrNameLst>
                                      </p:cBhvr>
                                      <p:to>
                                        <p:strVal val="visible"/>
                                      </p:to>
                                    </p:set>
                                  </p:childTnLst>
                                </p:cTn>
                              </p:par>
                              <p:par>
                                <p:cTn id="58" presetID="22" presetClass="entr" presetSubtype="8" fill="hold" nodeType="withEffect">
                                  <p:stCondLst>
                                    <p:cond delay="0"/>
                                  </p:stCondLst>
                                  <p:childTnLst>
                                    <p:set>
                                      <p:cBhvr>
                                        <p:cTn id="59" dur="1" fill="hold">
                                          <p:stCondLst>
                                            <p:cond delay="0"/>
                                          </p:stCondLst>
                                        </p:cTn>
                                        <p:tgtEl>
                                          <p:spTgt spid="75"/>
                                        </p:tgtEl>
                                        <p:attrNameLst>
                                          <p:attrName>style.visibility</p:attrName>
                                        </p:attrNameLst>
                                      </p:cBhvr>
                                      <p:to>
                                        <p:strVal val="visible"/>
                                      </p:to>
                                    </p:set>
                                    <p:animEffect transition="in" filter="wipe(left)">
                                      <p:cBhvr>
                                        <p:cTn id="60" dur="500"/>
                                        <p:tgtEl>
                                          <p:spTgt spid="75"/>
                                        </p:tgtEl>
                                      </p:cBhvr>
                                    </p:animEffect>
                                  </p:childTnLst>
                                </p:cTn>
                              </p:par>
                              <p:par>
                                <p:cTn id="61" presetID="1" presetClass="entr" presetSubtype="0" fill="hold" nodeType="withEffect">
                                  <p:stCondLst>
                                    <p:cond delay="0"/>
                                  </p:stCondLst>
                                  <p:childTnLst>
                                    <p:set>
                                      <p:cBhvr>
                                        <p:cTn id="62" dur="1" fill="hold">
                                          <p:stCondLst>
                                            <p:cond delay="0"/>
                                          </p:stCondLst>
                                        </p:cTn>
                                        <p:tgtEl>
                                          <p:spTgt spid="79"/>
                                        </p:tgtEl>
                                        <p:attrNameLst>
                                          <p:attrName>style.visibility</p:attrName>
                                        </p:attrNameLst>
                                      </p:cBhvr>
                                      <p:to>
                                        <p:strVal val="visible"/>
                                      </p:to>
                                    </p:set>
                                  </p:childTnLst>
                                </p:cTn>
                              </p:par>
                              <p:par>
                                <p:cTn id="63" presetID="22" presetClass="entr" presetSubtype="8" fill="hold" nodeType="withEffect">
                                  <p:stCondLst>
                                    <p:cond delay="0"/>
                                  </p:stCondLst>
                                  <p:childTnLst>
                                    <p:set>
                                      <p:cBhvr>
                                        <p:cTn id="64" dur="1" fill="hold">
                                          <p:stCondLst>
                                            <p:cond delay="0"/>
                                          </p:stCondLst>
                                        </p:cTn>
                                        <p:tgtEl>
                                          <p:spTgt spid="76"/>
                                        </p:tgtEl>
                                        <p:attrNameLst>
                                          <p:attrName>style.visibility</p:attrName>
                                        </p:attrNameLst>
                                      </p:cBhvr>
                                      <p:to>
                                        <p:strVal val="visible"/>
                                      </p:to>
                                    </p:set>
                                    <p:animEffect transition="in" filter="wipe(left)">
                                      <p:cBhvr>
                                        <p:cTn id="65" dur="500"/>
                                        <p:tgtEl>
                                          <p:spTgt spid="76"/>
                                        </p:tgtEl>
                                      </p:cBhvr>
                                    </p:animEffect>
                                  </p:childTnLst>
                                </p:cTn>
                              </p:par>
                              <p:par>
                                <p:cTn id="66" presetID="1" presetClass="entr" presetSubtype="0" fill="hold" nodeType="withEffect">
                                  <p:stCondLst>
                                    <p:cond delay="0"/>
                                  </p:stCondLst>
                                  <p:childTnLst>
                                    <p:set>
                                      <p:cBhvr>
                                        <p:cTn id="67" dur="1" fill="hold">
                                          <p:stCondLst>
                                            <p:cond delay="0"/>
                                          </p:stCondLst>
                                        </p:cTn>
                                        <p:tgtEl>
                                          <p:spTgt spid="80"/>
                                        </p:tgtEl>
                                        <p:attrNameLst>
                                          <p:attrName>style.visibility</p:attrName>
                                        </p:attrNameLst>
                                      </p:cBhvr>
                                      <p:to>
                                        <p:strVal val="visible"/>
                                      </p:to>
                                    </p:set>
                                  </p:childTnLst>
                                </p:cTn>
                              </p:par>
                              <p:par>
                                <p:cTn id="68" presetID="53" presetClass="entr" presetSubtype="0" fill="hold" grpId="0" nodeType="withEffect">
                                  <p:stCondLst>
                                    <p:cond delay="0"/>
                                  </p:stCondLst>
                                  <p:childTnLst>
                                    <p:set>
                                      <p:cBhvr>
                                        <p:cTn id="69" dur="1" fill="hold">
                                          <p:stCondLst>
                                            <p:cond delay="0"/>
                                          </p:stCondLst>
                                        </p:cTn>
                                        <p:tgtEl>
                                          <p:spTgt spid="48"/>
                                        </p:tgtEl>
                                        <p:attrNameLst>
                                          <p:attrName>style.visibility</p:attrName>
                                        </p:attrNameLst>
                                      </p:cBhvr>
                                      <p:to>
                                        <p:strVal val="visible"/>
                                      </p:to>
                                    </p:set>
                                    <p:anim calcmode="lin" valueType="num">
                                      <p:cBhvr>
                                        <p:cTn id="70" dur="500" fill="hold"/>
                                        <p:tgtEl>
                                          <p:spTgt spid="48"/>
                                        </p:tgtEl>
                                        <p:attrNameLst>
                                          <p:attrName>ppt_w</p:attrName>
                                        </p:attrNameLst>
                                      </p:cBhvr>
                                      <p:tavLst>
                                        <p:tav tm="0">
                                          <p:val>
                                            <p:fltVal val="0"/>
                                          </p:val>
                                        </p:tav>
                                        <p:tav tm="100000">
                                          <p:val>
                                            <p:strVal val="#ppt_w"/>
                                          </p:val>
                                        </p:tav>
                                      </p:tavLst>
                                    </p:anim>
                                    <p:anim calcmode="lin" valueType="num">
                                      <p:cBhvr>
                                        <p:cTn id="71" dur="500" fill="hold"/>
                                        <p:tgtEl>
                                          <p:spTgt spid="48"/>
                                        </p:tgtEl>
                                        <p:attrNameLst>
                                          <p:attrName>ppt_h</p:attrName>
                                        </p:attrNameLst>
                                      </p:cBhvr>
                                      <p:tavLst>
                                        <p:tav tm="0">
                                          <p:val>
                                            <p:fltVal val="0"/>
                                          </p:val>
                                        </p:tav>
                                        <p:tav tm="100000">
                                          <p:val>
                                            <p:strVal val="#ppt_h"/>
                                          </p:val>
                                        </p:tav>
                                      </p:tavLst>
                                    </p:anim>
                                    <p:animEffect transition="in" filter="fade">
                                      <p:cBhvr>
                                        <p:cTn id="72" dur="500"/>
                                        <p:tgtEl>
                                          <p:spTgt spid="48"/>
                                        </p:tgtEl>
                                      </p:cBhvr>
                                    </p:animEffect>
                                  </p:childTnLst>
                                </p:cTn>
                              </p:par>
                              <p:par>
                                <p:cTn id="73" presetID="53" presetClass="entr" presetSubtype="0"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anim calcmode="lin" valueType="num">
                                      <p:cBhvr>
                                        <p:cTn id="75" dur="500" fill="hold"/>
                                        <p:tgtEl>
                                          <p:spTgt spid="49"/>
                                        </p:tgtEl>
                                        <p:attrNameLst>
                                          <p:attrName>ppt_w</p:attrName>
                                        </p:attrNameLst>
                                      </p:cBhvr>
                                      <p:tavLst>
                                        <p:tav tm="0">
                                          <p:val>
                                            <p:fltVal val="0"/>
                                          </p:val>
                                        </p:tav>
                                        <p:tav tm="100000">
                                          <p:val>
                                            <p:strVal val="#ppt_w"/>
                                          </p:val>
                                        </p:tav>
                                      </p:tavLst>
                                    </p:anim>
                                    <p:anim calcmode="lin" valueType="num">
                                      <p:cBhvr>
                                        <p:cTn id="76" dur="500" fill="hold"/>
                                        <p:tgtEl>
                                          <p:spTgt spid="49"/>
                                        </p:tgtEl>
                                        <p:attrNameLst>
                                          <p:attrName>ppt_h</p:attrName>
                                        </p:attrNameLst>
                                      </p:cBhvr>
                                      <p:tavLst>
                                        <p:tav tm="0">
                                          <p:val>
                                            <p:fltVal val="0"/>
                                          </p:val>
                                        </p:tav>
                                        <p:tav tm="100000">
                                          <p:val>
                                            <p:strVal val="#ppt_h"/>
                                          </p:val>
                                        </p:tav>
                                      </p:tavLst>
                                    </p:anim>
                                    <p:animEffect transition="in" filter="fade">
                                      <p:cBhvr>
                                        <p:cTn id="77" dur="500"/>
                                        <p:tgtEl>
                                          <p:spTgt spid="49"/>
                                        </p:tgtEl>
                                      </p:cBhvr>
                                    </p:animEffect>
                                  </p:childTnLst>
                                </p:cTn>
                              </p:par>
                              <p:par>
                                <p:cTn id="78" presetID="53" presetClass="entr" presetSubtype="0" fill="hold" grpId="0" nodeType="withEffect">
                                  <p:stCondLst>
                                    <p:cond delay="0"/>
                                  </p:stCondLst>
                                  <p:childTnLst>
                                    <p:set>
                                      <p:cBhvr>
                                        <p:cTn id="79" dur="1" fill="hold">
                                          <p:stCondLst>
                                            <p:cond delay="0"/>
                                          </p:stCondLst>
                                        </p:cTn>
                                        <p:tgtEl>
                                          <p:spTgt spid="50"/>
                                        </p:tgtEl>
                                        <p:attrNameLst>
                                          <p:attrName>style.visibility</p:attrName>
                                        </p:attrNameLst>
                                      </p:cBhvr>
                                      <p:to>
                                        <p:strVal val="visible"/>
                                      </p:to>
                                    </p:set>
                                    <p:anim calcmode="lin" valueType="num">
                                      <p:cBhvr>
                                        <p:cTn id="80" dur="500" fill="hold"/>
                                        <p:tgtEl>
                                          <p:spTgt spid="50"/>
                                        </p:tgtEl>
                                        <p:attrNameLst>
                                          <p:attrName>ppt_w</p:attrName>
                                        </p:attrNameLst>
                                      </p:cBhvr>
                                      <p:tavLst>
                                        <p:tav tm="0">
                                          <p:val>
                                            <p:fltVal val="0"/>
                                          </p:val>
                                        </p:tav>
                                        <p:tav tm="100000">
                                          <p:val>
                                            <p:strVal val="#ppt_w"/>
                                          </p:val>
                                        </p:tav>
                                      </p:tavLst>
                                    </p:anim>
                                    <p:anim calcmode="lin" valueType="num">
                                      <p:cBhvr>
                                        <p:cTn id="81" dur="500" fill="hold"/>
                                        <p:tgtEl>
                                          <p:spTgt spid="50"/>
                                        </p:tgtEl>
                                        <p:attrNameLst>
                                          <p:attrName>ppt_h</p:attrName>
                                        </p:attrNameLst>
                                      </p:cBhvr>
                                      <p:tavLst>
                                        <p:tav tm="0">
                                          <p:val>
                                            <p:fltVal val="0"/>
                                          </p:val>
                                        </p:tav>
                                        <p:tav tm="100000">
                                          <p:val>
                                            <p:strVal val="#ppt_h"/>
                                          </p:val>
                                        </p:tav>
                                      </p:tavLst>
                                    </p:anim>
                                    <p:animEffect transition="in" filter="fade">
                                      <p:cBhvr>
                                        <p:cTn id="82" dur="500"/>
                                        <p:tgtEl>
                                          <p:spTgt spid="50"/>
                                        </p:tgtEl>
                                      </p:cBhvr>
                                    </p:animEffect>
                                  </p:childTnLst>
                                </p:cTn>
                              </p:par>
                              <p:par>
                                <p:cTn id="83" presetID="53" presetClass="entr" presetSubtype="0" fill="hold" grpId="0" nodeType="withEffect">
                                  <p:stCondLst>
                                    <p:cond delay="0"/>
                                  </p:stCondLst>
                                  <p:childTnLst>
                                    <p:set>
                                      <p:cBhvr>
                                        <p:cTn id="84" dur="1" fill="hold">
                                          <p:stCondLst>
                                            <p:cond delay="0"/>
                                          </p:stCondLst>
                                        </p:cTn>
                                        <p:tgtEl>
                                          <p:spTgt spid="51"/>
                                        </p:tgtEl>
                                        <p:attrNameLst>
                                          <p:attrName>style.visibility</p:attrName>
                                        </p:attrNameLst>
                                      </p:cBhvr>
                                      <p:to>
                                        <p:strVal val="visible"/>
                                      </p:to>
                                    </p:set>
                                    <p:anim calcmode="lin" valueType="num">
                                      <p:cBhvr>
                                        <p:cTn id="85" dur="500" fill="hold"/>
                                        <p:tgtEl>
                                          <p:spTgt spid="51"/>
                                        </p:tgtEl>
                                        <p:attrNameLst>
                                          <p:attrName>ppt_w</p:attrName>
                                        </p:attrNameLst>
                                      </p:cBhvr>
                                      <p:tavLst>
                                        <p:tav tm="0">
                                          <p:val>
                                            <p:fltVal val="0"/>
                                          </p:val>
                                        </p:tav>
                                        <p:tav tm="100000">
                                          <p:val>
                                            <p:strVal val="#ppt_w"/>
                                          </p:val>
                                        </p:tav>
                                      </p:tavLst>
                                    </p:anim>
                                    <p:anim calcmode="lin" valueType="num">
                                      <p:cBhvr>
                                        <p:cTn id="86" dur="500" fill="hold"/>
                                        <p:tgtEl>
                                          <p:spTgt spid="51"/>
                                        </p:tgtEl>
                                        <p:attrNameLst>
                                          <p:attrName>ppt_h</p:attrName>
                                        </p:attrNameLst>
                                      </p:cBhvr>
                                      <p:tavLst>
                                        <p:tav tm="0">
                                          <p:val>
                                            <p:fltVal val="0"/>
                                          </p:val>
                                        </p:tav>
                                        <p:tav tm="100000">
                                          <p:val>
                                            <p:strVal val="#ppt_h"/>
                                          </p:val>
                                        </p:tav>
                                      </p:tavLst>
                                    </p:anim>
                                    <p:animEffect transition="in" filter="fade">
                                      <p:cBhvr>
                                        <p:cTn id="8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animBg="1"/>
      <p:bldP spid="71" grpId="0" animBg="1"/>
      <p:bldP spid="72" grpId="0" animBg="1"/>
      <p:bldP spid="81" grpId="0" build="p"/>
      <p:bldP spid="82" grpId="0" build="p"/>
      <p:bldP spid="83" grpId="0" build="p"/>
      <p:bldP spid="84" grpId="0" build="p"/>
      <p:bldP spid="48" grpId="0"/>
      <p:bldP spid="49" grpId="0"/>
      <p:bldP spid="50" grpId="0"/>
      <p:bldP spid="51" grpId="0"/>
    </p:bldLst>
  </p:timing>
  <p:extLst mod="1">
    <p:ext uri="{E180D4A7-C9FB-4DFB-919C-405C955672EB}">
      <p14:showEvtLst xmlns:p14="http://schemas.microsoft.com/office/powerpoint/2010/main">
        <p14:playEvt time="1315" objId="47"/>
        <p14:stopEvt time="2064" objId="47"/>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5"/>
          <p:cNvSpPr/>
          <p:nvPr/>
        </p:nvSpPr>
        <p:spPr>
          <a:xfrm>
            <a:off x="355225" y="3740685"/>
            <a:ext cx="3803603" cy="170827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lIns="86550" tIns="43275" rIns="86550" bIns="43275" anchor="ctr"/>
          <a:lstStyle/>
          <a:p>
            <a:pPr algn="ctr" eaLnBrk="1" hangingPunct="1">
              <a:lnSpc>
                <a:spcPct val="150000"/>
              </a:lnSpc>
              <a:defRPr/>
            </a:pPr>
            <a:endParaRPr lang="en-US" sz="2032" noProof="1">
              <a:cs typeface="+mn-ea"/>
              <a:sym typeface="+mn-lt"/>
            </a:endParaRPr>
          </a:p>
        </p:txBody>
      </p:sp>
      <p:sp>
        <p:nvSpPr>
          <p:cNvPr id="32" name="Rectangle 17"/>
          <p:cNvSpPr/>
          <p:nvPr/>
        </p:nvSpPr>
        <p:spPr>
          <a:xfrm>
            <a:off x="4217529" y="3740685"/>
            <a:ext cx="3805108" cy="17082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86550" tIns="43275" rIns="86550" bIns="43275" anchor="ctr"/>
          <a:lstStyle/>
          <a:p>
            <a:pPr algn="ctr" eaLnBrk="1" hangingPunct="1">
              <a:lnSpc>
                <a:spcPct val="150000"/>
              </a:lnSpc>
              <a:defRPr/>
            </a:pPr>
            <a:endParaRPr lang="en-US" sz="2032" noProof="1">
              <a:cs typeface="+mn-ea"/>
              <a:sym typeface="+mn-lt"/>
            </a:endParaRPr>
          </a:p>
        </p:txBody>
      </p:sp>
      <p:sp>
        <p:nvSpPr>
          <p:cNvPr id="35" name="Rectangle 20"/>
          <p:cNvSpPr/>
          <p:nvPr/>
        </p:nvSpPr>
        <p:spPr>
          <a:xfrm>
            <a:off x="8081341" y="3740685"/>
            <a:ext cx="3803602" cy="1708272"/>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lIns="86550" tIns="43275" rIns="86550" bIns="43275" anchor="ctr"/>
          <a:lstStyle/>
          <a:p>
            <a:pPr algn="ctr" eaLnBrk="1" hangingPunct="1">
              <a:lnSpc>
                <a:spcPct val="150000"/>
              </a:lnSpc>
              <a:defRPr/>
            </a:pPr>
            <a:endParaRPr lang="en-US" sz="2032" noProof="1">
              <a:cs typeface="+mn-ea"/>
              <a:sym typeface="+mn-lt"/>
            </a:endParaRPr>
          </a:p>
        </p:txBody>
      </p:sp>
      <p:sp>
        <p:nvSpPr>
          <p:cNvPr id="37" name="文本框 36">
            <a:extLst>
              <a:ext uri="{FF2B5EF4-FFF2-40B4-BE49-F238E27FC236}">
                <a16:creationId xmlns:a16="http://schemas.microsoft.com/office/drawing/2014/main" id="{E699A512-C8CB-4CE7-B7FF-D04001395ABB}"/>
              </a:ext>
            </a:extLst>
          </p:cNvPr>
          <p:cNvSpPr txBox="1"/>
          <p:nvPr/>
        </p:nvSpPr>
        <p:spPr>
          <a:xfrm>
            <a:off x="4436785" y="76432"/>
            <a:ext cx="5255202" cy="707862"/>
          </a:xfrm>
          <a:prstGeom prst="rect">
            <a:avLst/>
          </a:prstGeom>
          <a:noFill/>
        </p:spPr>
        <p:txBody>
          <a:bodyPr wrap="square" lIns="91416" tIns="45708" rIns="91416" bIns="45708" rtlCol="0">
            <a:spAutoFit/>
          </a:bodyPr>
          <a:lstStyle/>
          <a:p>
            <a:pPr fontAlgn="base">
              <a:spcBef>
                <a:spcPct val="0"/>
              </a:spcBef>
              <a:spcAft>
                <a:spcPct val="0"/>
              </a:spcAft>
              <a:buFont typeface="Arial" panose="020B0604020202020204" pitchFamily="34" charset="0"/>
              <a:buNone/>
            </a:pPr>
            <a:r>
              <a:rPr lang="zh-CN" altLang="en-US" sz="4000" b="1" dirty="0">
                <a:solidFill>
                  <a:schemeClr val="bg1"/>
                </a:solidFill>
                <a:cs typeface="+mn-ea"/>
                <a:sym typeface="+mn-lt"/>
              </a:rPr>
              <a:t>主要做法经验</a:t>
            </a:r>
          </a:p>
        </p:txBody>
      </p:sp>
      <p:pic>
        <p:nvPicPr>
          <p:cNvPr id="3" name="图片 2">
            <a:extLst>
              <a:ext uri="{FF2B5EF4-FFF2-40B4-BE49-F238E27FC236}">
                <a16:creationId xmlns:a16="http://schemas.microsoft.com/office/drawing/2014/main" id="{5F185F15-ABA9-484B-92BC-39C778DF81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769" y="1406302"/>
            <a:ext cx="3736056" cy="2184452"/>
          </a:xfrm>
          <a:prstGeom prst="rect">
            <a:avLst/>
          </a:prstGeom>
        </p:spPr>
      </p:pic>
      <p:pic>
        <p:nvPicPr>
          <p:cNvPr id="38" name="图片 37">
            <a:extLst>
              <a:ext uri="{FF2B5EF4-FFF2-40B4-BE49-F238E27FC236}">
                <a16:creationId xmlns:a16="http://schemas.microsoft.com/office/drawing/2014/main" id="{D11A6949-3DE6-4E98-9BDD-6BC5ECC404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7529" y="1406302"/>
            <a:ext cx="3736056" cy="2184452"/>
          </a:xfrm>
          <a:prstGeom prst="rect">
            <a:avLst/>
          </a:prstGeom>
        </p:spPr>
      </p:pic>
      <p:pic>
        <p:nvPicPr>
          <p:cNvPr id="39" name="图片 38">
            <a:extLst>
              <a:ext uri="{FF2B5EF4-FFF2-40B4-BE49-F238E27FC236}">
                <a16:creationId xmlns:a16="http://schemas.microsoft.com/office/drawing/2014/main" id="{60EE47BE-C902-4E86-8FDF-7046FC1135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1341" y="1401696"/>
            <a:ext cx="3736056" cy="2184452"/>
          </a:xfrm>
          <a:prstGeom prst="rect">
            <a:avLst/>
          </a:prstGeom>
        </p:spPr>
      </p:pic>
      <p:sp>
        <p:nvSpPr>
          <p:cNvPr id="40" name="Text Placeholder 3">
            <a:extLst>
              <a:ext uri="{FF2B5EF4-FFF2-40B4-BE49-F238E27FC236}">
                <a16:creationId xmlns:a16="http://schemas.microsoft.com/office/drawing/2014/main" id="{96030460-539D-4967-A7A2-99A979FF33E2}"/>
              </a:ext>
            </a:extLst>
          </p:cNvPr>
          <p:cNvSpPr txBox="1">
            <a:spLocks/>
          </p:cNvSpPr>
          <p:nvPr/>
        </p:nvSpPr>
        <p:spPr>
          <a:xfrm>
            <a:off x="665088" y="4066310"/>
            <a:ext cx="3183875" cy="105702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804">
              <a:lnSpc>
                <a:spcPct val="150000"/>
              </a:lnSpc>
              <a:spcBef>
                <a:spcPct val="20000"/>
              </a:spcBef>
              <a:defRPr/>
            </a:pPr>
            <a:r>
              <a:rPr lang="zh-CN" altLang="en-US" sz="1800" b="1" dirty="0">
                <a:solidFill>
                  <a:schemeClr val="bg1"/>
                </a:solidFill>
                <a:cs typeface="+mn-ea"/>
                <a:sym typeface="+mn-lt"/>
              </a:rPr>
              <a:t>添加标题内容</a:t>
            </a:r>
            <a:br>
              <a:rPr lang="en-US" sz="1400" b="1" dirty="0">
                <a:solidFill>
                  <a:schemeClr val="bg1"/>
                </a:solidFill>
                <a:cs typeface="+mn-ea"/>
                <a:sym typeface="+mn-lt"/>
              </a:rPr>
            </a:br>
            <a:r>
              <a:rPr lang="zh-CN" altLang="en-US" sz="1400" dirty="0">
                <a:solidFill>
                  <a:schemeClr val="bg1"/>
                </a:solidFill>
                <a:cs typeface="+mn-ea"/>
                <a:sym typeface="+mn-lt"/>
              </a:rPr>
              <a:t>点击此处输入相关文本内容点击此处输入相关文本内容</a:t>
            </a:r>
            <a:endParaRPr lang="en-US" sz="1400" dirty="0">
              <a:solidFill>
                <a:schemeClr val="bg1"/>
              </a:solidFill>
              <a:cs typeface="+mn-ea"/>
              <a:sym typeface="+mn-lt"/>
            </a:endParaRPr>
          </a:p>
        </p:txBody>
      </p:sp>
      <p:sp>
        <p:nvSpPr>
          <p:cNvPr id="41" name="Text Placeholder 3">
            <a:extLst>
              <a:ext uri="{FF2B5EF4-FFF2-40B4-BE49-F238E27FC236}">
                <a16:creationId xmlns:a16="http://schemas.microsoft.com/office/drawing/2014/main" id="{EEF4CF34-1476-4E5A-B9F4-7058AE0B62EF}"/>
              </a:ext>
            </a:extLst>
          </p:cNvPr>
          <p:cNvSpPr txBox="1">
            <a:spLocks/>
          </p:cNvSpPr>
          <p:nvPr/>
        </p:nvSpPr>
        <p:spPr>
          <a:xfrm>
            <a:off x="4528145" y="4066309"/>
            <a:ext cx="3183875" cy="105702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804">
              <a:lnSpc>
                <a:spcPct val="150000"/>
              </a:lnSpc>
              <a:spcBef>
                <a:spcPct val="20000"/>
              </a:spcBef>
              <a:defRPr/>
            </a:pPr>
            <a:r>
              <a:rPr lang="zh-CN" altLang="en-US" sz="1800" b="1" dirty="0">
                <a:solidFill>
                  <a:schemeClr val="bg1"/>
                </a:solidFill>
                <a:cs typeface="+mn-ea"/>
                <a:sym typeface="+mn-lt"/>
              </a:rPr>
              <a:t>添加标题内容</a:t>
            </a:r>
            <a:br>
              <a:rPr lang="en-US" sz="1400" b="1" dirty="0">
                <a:solidFill>
                  <a:schemeClr val="bg1"/>
                </a:solidFill>
                <a:cs typeface="+mn-ea"/>
                <a:sym typeface="+mn-lt"/>
              </a:rPr>
            </a:br>
            <a:r>
              <a:rPr lang="zh-CN" altLang="en-US" sz="1400" dirty="0">
                <a:solidFill>
                  <a:schemeClr val="bg1"/>
                </a:solidFill>
                <a:cs typeface="+mn-ea"/>
                <a:sym typeface="+mn-lt"/>
              </a:rPr>
              <a:t>点击此处输入相关文本内容点击此处输入相关文本内容</a:t>
            </a:r>
            <a:endParaRPr lang="en-US" sz="1400" dirty="0">
              <a:solidFill>
                <a:schemeClr val="bg1"/>
              </a:solidFill>
              <a:cs typeface="+mn-ea"/>
              <a:sym typeface="+mn-lt"/>
            </a:endParaRPr>
          </a:p>
        </p:txBody>
      </p:sp>
      <p:sp>
        <p:nvSpPr>
          <p:cNvPr id="42" name="Text Placeholder 3">
            <a:extLst>
              <a:ext uri="{FF2B5EF4-FFF2-40B4-BE49-F238E27FC236}">
                <a16:creationId xmlns:a16="http://schemas.microsoft.com/office/drawing/2014/main" id="{1AE22C87-BC05-4257-A149-0C102ED8E37C}"/>
              </a:ext>
            </a:extLst>
          </p:cNvPr>
          <p:cNvSpPr txBox="1">
            <a:spLocks/>
          </p:cNvSpPr>
          <p:nvPr/>
        </p:nvSpPr>
        <p:spPr>
          <a:xfrm>
            <a:off x="8633522" y="4066309"/>
            <a:ext cx="3183875" cy="105702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804">
              <a:lnSpc>
                <a:spcPct val="150000"/>
              </a:lnSpc>
              <a:spcBef>
                <a:spcPct val="20000"/>
              </a:spcBef>
              <a:defRPr/>
            </a:pPr>
            <a:r>
              <a:rPr lang="zh-CN" altLang="en-US" sz="1800" b="1" dirty="0">
                <a:solidFill>
                  <a:schemeClr val="bg1"/>
                </a:solidFill>
                <a:cs typeface="+mn-ea"/>
                <a:sym typeface="+mn-lt"/>
              </a:rPr>
              <a:t>添加标题内容</a:t>
            </a:r>
            <a:br>
              <a:rPr lang="en-US" sz="1400" b="1" dirty="0">
                <a:solidFill>
                  <a:schemeClr val="bg1"/>
                </a:solidFill>
                <a:cs typeface="+mn-ea"/>
                <a:sym typeface="+mn-lt"/>
              </a:rPr>
            </a:br>
            <a:r>
              <a:rPr lang="zh-CN" altLang="en-US" sz="1400" dirty="0">
                <a:solidFill>
                  <a:schemeClr val="bg1"/>
                </a:solidFill>
                <a:cs typeface="+mn-ea"/>
                <a:sym typeface="+mn-lt"/>
              </a:rPr>
              <a:t>点击此处输入相关文本内容点击此处输入相关文本内容</a:t>
            </a:r>
            <a:endParaRPr lang="en-US" sz="1400"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250" advClick="0" advTm="4000">
        <p:dissolve/>
      </p:transition>
    </mc:Choice>
    <mc:Fallback>
      <p:transition advClick="0" advTm="400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0-#ppt_w/2"/>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32"/>
                                        </p:tgtEl>
                                        <p:attrNameLst>
                                          <p:attrName>style.visibility</p:attrName>
                                        </p:attrNameLst>
                                      </p:cBhvr>
                                      <p:to>
                                        <p:strVal val="visible"/>
                                      </p:to>
                                    </p:set>
                                    <p:anim calcmode="lin" valueType="num">
                                      <p:cBhvr>
                                        <p:cTn id="11" dur="500" fill="hold"/>
                                        <p:tgtEl>
                                          <p:spTgt spid="32"/>
                                        </p:tgtEl>
                                        <p:attrNameLst>
                                          <p:attrName>ppt_x</p:attrName>
                                        </p:attrNameLst>
                                      </p:cBhvr>
                                      <p:tavLst>
                                        <p:tav tm="0">
                                          <p:val>
                                            <p:strVal val="0-#ppt_w/2"/>
                                          </p:val>
                                        </p:tav>
                                        <p:tav tm="100000">
                                          <p:val>
                                            <p:strVal val="#ppt_x"/>
                                          </p:val>
                                        </p:tav>
                                      </p:tavLst>
                                    </p:anim>
                                    <p:anim calcmode="lin" valueType="num">
                                      <p:cBhvr>
                                        <p:cTn id="12" dur="500" fill="hold"/>
                                        <p:tgtEl>
                                          <p:spTgt spid="3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500"/>
                                  </p:stCondLst>
                                  <p:childTnLst>
                                    <p:set>
                                      <p:cBhvr>
                                        <p:cTn id="14" dur="1" fill="hold">
                                          <p:stCondLst>
                                            <p:cond delay="0"/>
                                          </p:stCondLst>
                                        </p:cTn>
                                        <p:tgtEl>
                                          <p:spTgt spid="35"/>
                                        </p:tgtEl>
                                        <p:attrNameLst>
                                          <p:attrName>style.visibility</p:attrName>
                                        </p:attrNameLst>
                                      </p:cBhvr>
                                      <p:to>
                                        <p:strVal val="visible"/>
                                      </p:to>
                                    </p:set>
                                    <p:anim calcmode="lin" valueType="num">
                                      <p:cBhvr>
                                        <p:cTn id="15" dur="500" fill="hold"/>
                                        <p:tgtEl>
                                          <p:spTgt spid="35"/>
                                        </p:tgtEl>
                                        <p:attrNameLst>
                                          <p:attrName>ppt_x</p:attrName>
                                        </p:attrNameLst>
                                      </p:cBhvr>
                                      <p:tavLst>
                                        <p:tav tm="0">
                                          <p:val>
                                            <p:strVal val="0-#ppt_w/2"/>
                                          </p:val>
                                        </p:tav>
                                        <p:tav tm="100000">
                                          <p:val>
                                            <p:strVal val="#ppt_x"/>
                                          </p:val>
                                        </p:tav>
                                      </p:tavLst>
                                    </p:anim>
                                    <p:anim calcmode="lin" valueType="num">
                                      <p:cBhvr>
                                        <p:cTn id="16" dur="500" fill="hold"/>
                                        <p:tgtEl>
                                          <p:spTgt spid="35"/>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53" presetClass="entr" presetSubtype="0" fill="hold" grpId="0" nodeType="afterEffect">
                                  <p:stCondLst>
                                    <p:cond delay="0"/>
                                  </p:stCondLst>
                                  <p:childTnLst>
                                    <p:set>
                                      <p:cBhvr>
                                        <p:cTn id="19" dur="1" fill="hold">
                                          <p:stCondLst>
                                            <p:cond delay="0"/>
                                          </p:stCondLst>
                                        </p:cTn>
                                        <p:tgtEl>
                                          <p:spTgt spid="40"/>
                                        </p:tgtEl>
                                        <p:attrNameLst>
                                          <p:attrName>style.visibility</p:attrName>
                                        </p:attrNameLst>
                                      </p:cBhvr>
                                      <p:to>
                                        <p:strVal val="visible"/>
                                      </p:to>
                                    </p:set>
                                    <p:anim calcmode="lin" valueType="num">
                                      <p:cBhvr>
                                        <p:cTn id="20" dur="500" fill="hold"/>
                                        <p:tgtEl>
                                          <p:spTgt spid="40"/>
                                        </p:tgtEl>
                                        <p:attrNameLst>
                                          <p:attrName>ppt_w</p:attrName>
                                        </p:attrNameLst>
                                      </p:cBhvr>
                                      <p:tavLst>
                                        <p:tav tm="0">
                                          <p:val>
                                            <p:fltVal val="0"/>
                                          </p:val>
                                        </p:tav>
                                        <p:tav tm="100000">
                                          <p:val>
                                            <p:strVal val="#ppt_w"/>
                                          </p:val>
                                        </p:tav>
                                      </p:tavLst>
                                    </p:anim>
                                    <p:anim calcmode="lin" valueType="num">
                                      <p:cBhvr>
                                        <p:cTn id="21" dur="500" fill="hold"/>
                                        <p:tgtEl>
                                          <p:spTgt spid="40"/>
                                        </p:tgtEl>
                                        <p:attrNameLst>
                                          <p:attrName>ppt_h</p:attrName>
                                        </p:attrNameLst>
                                      </p:cBhvr>
                                      <p:tavLst>
                                        <p:tav tm="0">
                                          <p:val>
                                            <p:fltVal val="0"/>
                                          </p:val>
                                        </p:tav>
                                        <p:tav tm="100000">
                                          <p:val>
                                            <p:strVal val="#ppt_h"/>
                                          </p:val>
                                        </p:tav>
                                      </p:tavLst>
                                    </p:anim>
                                    <p:animEffect transition="in" filter="fade">
                                      <p:cBhvr>
                                        <p:cTn id="22" dur="500"/>
                                        <p:tgtEl>
                                          <p:spTgt spid="40"/>
                                        </p:tgtEl>
                                      </p:cBhvr>
                                    </p:animEffect>
                                  </p:childTnLst>
                                </p:cTn>
                              </p:par>
                            </p:childTnLst>
                          </p:cTn>
                        </p:par>
                        <p:par>
                          <p:cTn id="23" fill="hold">
                            <p:stCondLst>
                              <p:cond delay="1500"/>
                            </p:stCondLst>
                            <p:childTnLst>
                              <p:par>
                                <p:cTn id="24" presetID="53" presetClass="entr" presetSubtype="0" fill="hold" grpId="0" nodeType="afterEffect">
                                  <p:stCondLst>
                                    <p:cond delay="0"/>
                                  </p:stCondLst>
                                  <p:childTnLst>
                                    <p:set>
                                      <p:cBhvr>
                                        <p:cTn id="25" dur="1" fill="hold">
                                          <p:stCondLst>
                                            <p:cond delay="0"/>
                                          </p:stCondLst>
                                        </p:cTn>
                                        <p:tgtEl>
                                          <p:spTgt spid="41"/>
                                        </p:tgtEl>
                                        <p:attrNameLst>
                                          <p:attrName>style.visibility</p:attrName>
                                        </p:attrNameLst>
                                      </p:cBhvr>
                                      <p:to>
                                        <p:strVal val="visible"/>
                                      </p:to>
                                    </p:set>
                                    <p:anim calcmode="lin" valueType="num">
                                      <p:cBhvr>
                                        <p:cTn id="26" dur="500" fill="hold"/>
                                        <p:tgtEl>
                                          <p:spTgt spid="41"/>
                                        </p:tgtEl>
                                        <p:attrNameLst>
                                          <p:attrName>ppt_w</p:attrName>
                                        </p:attrNameLst>
                                      </p:cBhvr>
                                      <p:tavLst>
                                        <p:tav tm="0">
                                          <p:val>
                                            <p:fltVal val="0"/>
                                          </p:val>
                                        </p:tav>
                                        <p:tav tm="100000">
                                          <p:val>
                                            <p:strVal val="#ppt_w"/>
                                          </p:val>
                                        </p:tav>
                                      </p:tavLst>
                                    </p:anim>
                                    <p:anim calcmode="lin" valueType="num">
                                      <p:cBhvr>
                                        <p:cTn id="27" dur="500" fill="hold"/>
                                        <p:tgtEl>
                                          <p:spTgt spid="41"/>
                                        </p:tgtEl>
                                        <p:attrNameLst>
                                          <p:attrName>ppt_h</p:attrName>
                                        </p:attrNameLst>
                                      </p:cBhvr>
                                      <p:tavLst>
                                        <p:tav tm="0">
                                          <p:val>
                                            <p:fltVal val="0"/>
                                          </p:val>
                                        </p:tav>
                                        <p:tav tm="100000">
                                          <p:val>
                                            <p:strVal val="#ppt_h"/>
                                          </p:val>
                                        </p:tav>
                                      </p:tavLst>
                                    </p:anim>
                                    <p:animEffect transition="in" filter="fade">
                                      <p:cBhvr>
                                        <p:cTn id="28" dur="500"/>
                                        <p:tgtEl>
                                          <p:spTgt spid="41"/>
                                        </p:tgtEl>
                                      </p:cBhvr>
                                    </p:animEffect>
                                  </p:childTnLst>
                                </p:cTn>
                              </p:par>
                            </p:childTnLst>
                          </p:cTn>
                        </p:par>
                        <p:par>
                          <p:cTn id="29" fill="hold">
                            <p:stCondLst>
                              <p:cond delay="2000"/>
                            </p:stCondLst>
                            <p:childTnLst>
                              <p:par>
                                <p:cTn id="30" presetID="53" presetClass="entr" presetSubtype="0" fill="hold" grpId="0" nodeType="afterEffect">
                                  <p:stCondLst>
                                    <p:cond delay="0"/>
                                  </p:stCondLst>
                                  <p:childTnLst>
                                    <p:set>
                                      <p:cBhvr>
                                        <p:cTn id="31" dur="1" fill="hold">
                                          <p:stCondLst>
                                            <p:cond delay="0"/>
                                          </p:stCondLst>
                                        </p:cTn>
                                        <p:tgtEl>
                                          <p:spTgt spid="42"/>
                                        </p:tgtEl>
                                        <p:attrNameLst>
                                          <p:attrName>style.visibility</p:attrName>
                                        </p:attrNameLst>
                                      </p:cBhvr>
                                      <p:to>
                                        <p:strVal val="visible"/>
                                      </p:to>
                                    </p:set>
                                    <p:anim calcmode="lin" valueType="num">
                                      <p:cBhvr>
                                        <p:cTn id="32" dur="500" fill="hold"/>
                                        <p:tgtEl>
                                          <p:spTgt spid="42"/>
                                        </p:tgtEl>
                                        <p:attrNameLst>
                                          <p:attrName>ppt_w</p:attrName>
                                        </p:attrNameLst>
                                      </p:cBhvr>
                                      <p:tavLst>
                                        <p:tav tm="0">
                                          <p:val>
                                            <p:fltVal val="0"/>
                                          </p:val>
                                        </p:tav>
                                        <p:tav tm="100000">
                                          <p:val>
                                            <p:strVal val="#ppt_w"/>
                                          </p:val>
                                        </p:tav>
                                      </p:tavLst>
                                    </p:anim>
                                    <p:anim calcmode="lin" valueType="num">
                                      <p:cBhvr>
                                        <p:cTn id="33" dur="500" fill="hold"/>
                                        <p:tgtEl>
                                          <p:spTgt spid="42"/>
                                        </p:tgtEl>
                                        <p:attrNameLst>
                                          <p:attrName>ppt_h</p:attrName>
                                        </p:attrNameLst>
                                      </p:cBhvr>
                                      <p:tavLst>
                                        <p:tav tm="0">
                                          <p:val>
                                            <p:fltVal val="0"/>
                                          </p:val>
                                        </p:tav>
                                        <p:tav tm="100000">
                                          <p:val>
                                            <p:strVal val="#ppt_h"/>
                                          </p:val>
                                        </p:tav>
                                      </p:tavLst>
                                    </p:anim>
                                    <p:animEffect transition="in" filter="fade">
                                      <p:cBhvr>
                                        <p:cTn id="3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2" grpId="0" animBg="1"/>
      <p:bldP spid="35" grpId="0" animBg="1"/>
      <p:bldP spid="40" grpId="0"/>
      <p:bldP spid="41" grpId="0"/>
      <p:bldP spid="42" grpId="0"/>
    </p:bldLst>
  </p:timing>
  <p:extLst mod="1">
    <p:ext uri="{E180D4A7-C9FB-4DFB-919C-405C955672EB}">
      <p14:showEvtLst xmlns:p14="http://schemas.microsoft.com/office/powerpoint/2010/main">
        <p14:playEvt time="1315" objId="23"/>
        <p14:stopEvt time="2082" objId="23"/>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9"/>
          <p:cNvSpPr>
            <a:spLocks/>
          </p:cNvSpPr>
          <p:nvPr/>
        </p:nvSpPr>
        <p:spPr bwMode="auto">
          <a:xfrm>
            <a:off x="1600200" y="2663007"/>
            <a:ext cx="2654300" cy="2076451"/>
          </a:xfrm>
          <a:custGeom>
            <a:avLst/>
            <a:gdLst/>
            <a:ahLst/>
            <a:cxnLst>
              <a:cxn ang="0">
                <a:pos x="669" y="221"/>
              </a:cxn>
              <a:cxn ang="0">
                <a:pos x="454" y="63"/>
              </a:cxn>
              <a:cxn ang="0">
                <a:pos x="432" y="47"/>
              </a:cxn>
              <a:cxn ang="0">
                <a:pos x="279" y="0"/>
              </a:cxn>
              <a:cxn ang="0">
                <a:pos x="211" y="9"/>
              </a:cxn>
              <a:cxn ang="0">
                <a:pos x="0" y="279"/>
              </a:cxn>
              <a:cxn ang="0">
                <a:pos x="211" y="549"/>
              </a:cxn>
              <a:cxn ang="0">
                <a:pos x="279" y="557"/>
              </a:cxn>
              <a:cxn ang="0">
                <a:pos x="432" y="511"/>
              </a:cxn>
              <a:cxn ang="0">
                <a:pos x="454" y="495"/>
              </a:cxn>
              <a:cxn ang="0">
                <a:pos x="669" y="337"/>
              </a:cxn>
              <a:cxn ang="0">
                <a:pos x="669" y="221"/>
              </a:cxn>
            </a:cxnLst>
            <a:rect l="0" t="0" r="r" b="b"/>
            <a:pathLst>
              <a:path w="712" h="557">
                <a:moveTo>
                  <a:pt x="669" y="221"/>
                </a:moveTo>
                <a:cubicBezTo>
                  <a:pt x="454" y="63"/>
                  <a:pt x="454" y="63"/>
                  <a:pt x="454" y="63"/>
                </a:cubicBezTo>
                <a:cubicBezTo>
                  <a:pt x="447" y="57"/>
                  <a:pt x="440" y="52"/>
                  <a:pt x="432" y="47"/>
                </a:cubicBezTo>
                <a:cubicBezTo>
                  <a:pt x="388" y="17"/>
                  <a:pt x="336" y="0"/>
                  <a:pt x="279" y="0"/>
                </a:cubicBezTo>
                <a:cubicBezTo>
                  <a:pt x="255" y="0"/>
                  <a:pt x="233" y="3"/>
                  <a:pt x="211" y="9"/>
                </a:cubicBezTo>
                <a:cubicBezTo>
                  <a:pt x="90" y="39"/>
                  <a:pt x="0" y="148"/>
                  <a:pt x="0" y="279"/>
                </a:cubicBezTo>
                <a:cubicBezTo>
                  <a:pt x="0" y="409"/>
                  <a:pt x="90" y="518"/>
                  <a:pt x="211" y="549"/>
                </a:cubicBezTo>
                <a:cubicBezTo>
                  <a:pt x="233" y="554"/>
                  <a:pt x="255" y="557"/>
                  <a:pt x="279" y="557"/>
                </a:cubicBezTo>
                <a:cubicBezTo>
                  <a:pt x="336" y="557"/>
                  <a:pt x="388" y="540"/>
                  <a:pt x="432" y="511"/>
                </a:cubicBezTo>
                <a:cubicBezTo>
                  <a:pt x="440" y="506"/>
                  <a:pt x="447" y="500"/>
                  <a:pt x="454" y="495"/>
                </a:cubicBezTo>
                <a:cubicBezTo>
                  <a:pt x="669" y="337"/>
                  <a:pt x="669" y="337"/>
                  <a:pt x="669" y="337"/>
                </a:cubicBezTo>
                <a:cubicBezTo>
                  <a:pt x="712" y="305"/>
                  <a:pt x="712" y="253"/>
                  <a:pt x="669" y="2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cs typeface="+mn-ea"/>
              <a:sym typeface="+mn-lt"/>
            </a:endParaRPr>
          </a:p>
        </p:txBody>
      </p:sp>
      <p:sp>
        <p:nvSpPr>
          <p:cNvPr id="14" name="Freeform 6"/>
          <p:cNvSpPr>
            <a:spLocks/>
          </p:cNvSpPr>
          <p:nvPr/>
        </p:nvSpPr>
        <p:spPr bwMode="auto">
          <a:xfrm>
            <a:off x="3759200" y="2663007"/>
            <a:ext cx="2509839" cy="2076451"/>
          </a:xfrm>
          <a:custGeom>
            <a:avLst/>
            <a:gdLst/>
            <a:ahLst/>
            <a:cxnLst>
              <a:cxn ang="0">
                <a:pos x="629" y="221"/>
              </a:cxn>
              <a:cxn ang="0">
                <a:pos x="415" y="63"/>
              </a:cxn>
              <a:cxn ang="0">
                <a:pos x="393" y="47"/>
              </a:cxn>
              <a:cxn ang="0">
                <a:pos x="239" y="0"/>
              </a:cxn>
              <a:cxn ang="0">
                <a:pos x="172" y="9"/>
              </a:cxn>
              <a:cxn ang="0">
                <a:pos x="0" y="137"/>
              </a:cxn>
              <a:cxn ang="0">
                <a:pos x="98" y="209"/>
              </a:cxn>
              <a:cxn ang="0">
                <a:pos x="137" y="279"/>
              </a:cxn>
              <a:cxn ang="0">
                <a:pos x="98" y="349"/>
              </a:cxn>
              <a:cxn ang="0">
                <a:pos x="0" y="421"/>
              </a:cxn>
              <a:cxn ang="0">
                <a:pos x="172" y="549"/>
              </a:cxn>
              <a:cxn ang="0">
                <a:pos x="239" y="557"/>
              </a:cxn>
              <a:cxn ang="0">
                <a:pos x="393" y="511"/>
              </a:cxn>
              <a:cxn ang="0">
                <a:pos x="415" y="495"/>
              </a:cxn>
              <a:cxn ang="0">
                <a:pos x="629" y="337"/>
              </a:cxn>
              <a:cxn ang="0">
                <a:pos x="629" y="221"/>
              </a:cxn>
            </a:cxnLst>
            <a:rect l="0" t="0" r="r" b="b"/>
            <a:pathLst>
              <a:path w="673" h="557">
                <a:moveTo>
                  <a:pt x="629" y="221"/>
                </a:moveTo>
                <a:cubicBezTo>
                  <a:pt x="415" y="63"/>
                  <a:pt x="415" y="63"/>
                  <a:pt x="415" y="63"/>
                </a:cubicBezTo>
                <a:cubicBezTo>
                  <a:pt x="408" y="57"/>
                  <a:pt x="401" y="52"/>
                  <a:pt x="393" y="47"/>
                </a:cubicBezTo>
                <a:cubicBezTo>
                  <a:pt x="349" y="17"/>
                  <a:pt x="296" y="0"/>
                  <a:pt x="239" y="0"/>
                </a:cubicBezTo>
                <a:cubicBezTo>
                  <a:pt x="216" y="0"/>
                  <a:pt x="193" y="3"/>
                  <a:pt x="172" y="9"/>
                </a:cubicBezTo>
                <a:cubicBezTo>
                  <a:pt x="99" y="27"/>
                  <a:pt x="38" y="74"/>
                  <a:pt x="0" y="137"/>
                </a:cubicBezTo>
                <a:cubicBezTo>
                  <a:pt x="98" y="209"/>
                  <a:pt x="98" y="209"/>
                  <a:pt x="98" y="209"/>
                </a:cubicBezTo>
                <a:cubicBezTo>
                  <a:pt x="123" y="227"/>
                  <a:pt x="137" y="252"/>
                  <a:pt x="137" y="279"/>
                </a:cubicBezTo>
                <a:cubicBezTo>
                  <a:pt x="137" y="305"/>
                  <a:pt x="123" y="330"/>
                  <a:pt x="98" y="349"/>
                </a:cubicBezTo>
                <a:cubicBezTo>
                  <a:pt x="0" y="421"/>
                  <a:pt x="0" y="421"/>
                  <a:pt x="0" y="421"/>
                </a:cubicBezTo>
                <a:cubicBezTo>
                  <a:pt x="38" y="484"/>
                  <a:pt x="99" y="530"/>
                  <a:pt x="172" y="549"/>
                </a:cubicBezTo>
                <a:cubicBezTo>
                  <a:pt x="193" y="554"/>
                  <a:pt x="216" y="557"/>
                  <a:pt x="239" y="557"/>
                </a:cubicBezTo>
                <a:cubicBezTo>
                  <a:pt x="296" y="557"/>
                  <a:pt x="349" y="540"/>
                  <a:pt x="393" y="511"/>
                </a:cubicBezTo>
                <a:cubicBezTo>
                  <a:pt x="401" y="506"/>
                  <a:pt x="408" y="500"/>
                  <a:pt x="415" y="495"/>
                </a:cubicBezTo>
                <a:cubicBezTo>
                  <a:pt x="629" y="337"/>
                  <a:pt x="629" y="337"/>
                  <a:pt x="629" y="337"/>
                </a:cubicBezTo>
                <a:cubicBezTo>
                  <a:pt x="673" y="305"/>
                  <a:pt x="673" y="253"/>
                  <a:pt x="629" y="2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cs typeface="+mn-ea"/>
              <a:sym typeface="+mn-lt"/>
            </a:endParaRPr>
          </a:p>
        </p:txBody>
      </p:sp>
      <p:sp>
        <p:nvSpPr>
          <p:cNvPr id="17" name="Freeform 7"/>
          <p:cNvSpPr>
            <a:spLocks/>
          </p:cNvSpPr>
          <p:nvPr/>
        </p:nvSpPr>
        <p:spPr bwMode="auto">
          <a:xfrm>
            <a:off x="5772149" y="2663007"/>
            <a:ext cx="2509839" cy="2076451"/>
          </a:xfrm>
          <a:custGeom>
            <a:avLst/>
            <a:gdLst/>
            <a:ahLst/>
            <a:cxnLst>
              <a:cxn ang="0">
                <a:pos x="629" y="221"/>
              </a:cxn>
              <a:cxn ang="0">
                <a:pos x="414" y="63"/>
              </a:cxn>
              <a:cxn ang="0">
                <a:pos x="393" y="47"/>
              </a:cxn>
              <a:cxn ang="0">
                <a:pos x="239" y="0"/>
              </a:cxn>
              <a:cxn ang="0">
                <a:pos x="171" y="9"/>
              </a:cxn>
              <a:cxn ang="0">
                <a:pos x="0" y="137"/>
              </a:cxn>
              <a:cxn ang="0">
                <a:pos x="98" y="209"/>
              </a:cxn>
              <a:cxn ang="0">
                <a:pos x="137" y="279"/>
              </a:cxn>
              <a:cxn ang="0">
                <a:pos x="98" y="349"/>
              </a:cxn>
              <a:cxn ang="0">
                <a:pos x="0" y="421"/>
              </a:cxn>
              <a:cxn ang="0">
                <a:pos x="171" y="549"/>
              </a:cxn>
              <a:cxn ang="0">
                <a:pos x="239" y="557"/>
              </a:cxn>
              <a:cxn ang="0">
                <a:pos x="393" y="511"/>
              </a:cxn>
              <a:cxn ang="0">
                <a:pos x="414" y="495"/>
              </a:cxn>
              <a:cxn ang="0">
                <a:pos x="629" y="337"/>
              </a:cxn>
              <a:cxn ang="0">
                <a:pos x="629" y="221"/>
              </a:cxn>
            </a:cxnLst>
            <a:rect l="0" t="0" r="r" b="b"/>
            <a:pathLst>
              <a:path w="673" h="557">
                <a:moveTo>
                  <a:pt x="629" y="221"/>
                </a:moveTo>
                <a:cubicBezTo>
                  <a:pt x="414" y="63"/>
                  <a:pt x="414" y="63"/>
                  <a:pt x="414" y="63"/>
                </a:cubicBezTo>
                <a:cubicBezTo>
                  <a:pt x="407" y="57"/>
                  <a:pt x="400" y="52"/>
                  <a:pt x="393" y="47"/>
                </a:cubicBezTo>
                <a:cubicBezTo>
                  <a:pt x="349" y="17"/>
                  <a:pt x="296" y="0"/>
                  <a:pt x="239" y="0"/>
                </a:cubicBezTo>
                <a:cubicBezTo>
                  <a:pt x="216" y="0"/>
                  <a:pt x="193" y="3"/>
                  <a:pt x="171" y="9"/>
                </a:cubicBezTo>
                <a:cubicBezTo>
                  <a:pt x="99" y="27"/>
                  <a:pt x="37" y="74"/>
                  <a:pt x="0" y="137"/>
                </a:cubicBezTo>
                <a:cubicBezTo>
                  <a:pt x="98" y="209"/>
                  <a:pt x="98" y="209"/>
                  <a:pt x="98" y="209"/>
                </a:cubicBezTo>
                <a:cubicBezTo>
                  <a:pt x="123" y="227"/>
                  <a:pt x="137" y="252"/>
                  <a:pt x="137" y="279"/>
                </a:cubicBezTo>
                <a:cubicBezTo>
                  <a:pt x="137" y="305"/>
                  <a:pt x="123" y="330"/>
                  <a:pt x="98" y="349"/>
                </a:cubicBezTo>
                <a:cubicBezTo>
                  <a:pt x="0" y="421"/>
                  <a:pt x="0" y="421"/>
                  <a:pt x="0" y="421"/>
                </a:cubicBezTo>
                <a:cubicBezTo>
                  <a:pt x="37" y="484"/>
                  <a:pt x="99" y="530"/>
                  <a:pt x="171" y="549"/>
                </a:cubicBezTo>
                <a:cubicBezTo>
                  <a:pt x="193" y="554"/>
                  <a:pt x="216" y="557"/>
                  <a:pt x="239" y="557"/>
                </a:cubicBezTo>
                <a:cubicBezTo>
                  <a:pt x="296" y="557"/>
                  <a:pt x="349" y="540"/>
                  <a:pt x="393" y="511"/>
                </a:cubicBezTo>
                <a:cubicBezTo>
                  <a:pt x="400" y="506"/>
                  <a:pt x="407" y="500"/>
                  <a:pt x="414" y="495"/>
                </a:cubicBezTo>
                <a:cubicBezTo>
                  <a:pt x="629" y="337"/>
                  <a:pt x="629" y="337"/>
                  <a:pt x="629" y="337"/>
                </a:cubicBezTo>
                <a:cubicBezTo>
                  <a:pt x="673" y="305"/>
                  <a:pt x="673" y="253"/>
                  <a:pt x="629" y="2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cs typeface="+mn-ea"/>
              <a:sym typeface="+mn-lt"/>
            </a:endParaRPr>
          </a:p>
        </p:txBody>
      </p:sp>
      <p:sp>
        <p:nvSpPr>
          <p:cNvPr id="20" name="Freeform 8"/>
          <p:cNvSpPr>
            <a:spLocks/>
          </p:cNvSpPr>
          <p:nvPr/>
        </p:nvSpPr>
        <p:spPr bwMode="auto">
          <a:xfrm>
            <a:off x="7785102" y="2663007"/>
            <a:ext cx="2506663" cy="2076451"/>
          </a:xfrm>
          <a:custGeom>
            <a:avLst/>
            <a:gdLst/>
            <a:ahLst/>
            <a:cxnLst>
              <a:cxn ang="0">
                <a:pos x="629" y="221"/>
              </a:cxn>
              <a:cxn ang="0">
                <a:pos x="414" y="63"/>
              </a:cxn>
              <a:cxn ang="0">
                <a:pos x="393" y="47"/>
              </a:cxn>
              <a:cxn ang="0">
                <a:pos x="239" y="0"/>
              </a:cxn>
              <a:cxn ang="0">
                <a:pos x="171" y="9"/>
              </a:cxn>
              <a:cxn ang="0">
                <a:pos x="0" y="137"/>
              </a:cxn>
              <a:cxn ang="0">
                <a:pos x="98" y="209"/>
              </a:cxn>
              <a:cxn ang="0">
                <a:pos x="136" y="279"/>
              </a:cxn>
              <a:cxn ang="0">
                <a:pos x="98" y="349"/>
              </a:cxn>
              <a:cxn ang="0">
                <a:pos x="0" y="421"/>
              </a:cxn>
              <a:cxn ang="0">
                <a:pos x="171" y="549"/>
              </a:cxn>
              <a:cxn ang="0">
                <a:pos x="239" y="557"/>
              </a:cxn>
              <a:cxn ang="0">
                <a:pos x="393" y="511"/>
              </a:cxn>
              <a:cxn ang="0">
                <a:pos x="414" y="495"/>
              </a:cxn>
              <a:cxn ang="0">
                <a:pos x="629" y="337"/>
              </a:cxn>
              <a:cxn ang="0">
                <a:pos x="629" y="221"/>
              </a:cxn>
            </a:cxnLst>
            <a:rect l="0" t="0" r="r" b="b"/>
            <a:pathLst>
              <a:path w="672" h="557">
                <a:moveTo>
                  <a:pt x="629" y="221"/>
                </a:moveTo>
                <a:cubicBezTo>
                  <a:pt x="414" y="63"/>
                  <a:pt x="414" y="63"/>
                  <a:pt x="414" y="63"/>
                </a:cubicBezTo>
                <a:cubicBezTo>
                  <a:pt x="407" y="57"/>
                  <a:pt x="400" y="52"/>
                  <a:pt x="393" y="47"/>
                </a:cubicBezTo>
                <a:cubicBezTo>
                  <a:pt x="349" y="17"/>
                  <a:pt x="296" y="0"/>
                  <a:pt x="239" y="0"/>
                </a:cubicBezTo>
                <a:cubicBezTo>
                  <a:pt x="215" y="0"/>
                  <a:pt x="193" y="3"/>
                  <a:pt x="171" y="9"/>
                </a:cubicBezTo>
                <a:cubicBezTo>
                  <a:pt x="98" y="27"/>
                  <a:pt x="37" y="74"/>
                  <a:pt x="0" y="137"/>
                </a:cubicBezTo>
                <a:cubicBezTo>
                  <a:pt x="98" y="209"/>
                  <a:pt x="98" y="209"/>
                  <a:pt x="98" y="209"/>
                </a:cubicBezTo>
                <a:cubicBezTo>
                  <a:pt x="123" y="227"/>
                  <a:pt x="136" y="252"/>
                  <a:pt x="136" y="279"/>
                </a:cubicBezTo>
                <a:cubicBezTo>
                  <a:pt x="136" y="305"/>
                  <a:pt x="123" y="330"/>
                  <a:pt x="98" y="349"/>
                </a:cubicBezTo>
                <a:cubicBezTo>
                  <a:pt x="0" y="421"/>
                  <a:pt x="0" y="421"/>
                  <a:pt x="0" y="421"/>
                </a:cubicBezTo>
                <a:cubicBezTo>
                  <a:pt x="37" y="484"/>
                  <a:pt x="98" y="530"/>
                  <a:pt x="171" y="549"/>
                </a:cubicBezTo>
                <a:cubicBezTo>
                  <a:pt x="193" y="554"/>
                  <a:pt x="215" y="557"/>
                  <a:pt x="239" y="557"/>
                </a:cubicBezTo>
                <a:cubicBezTo>
                  <a:pt x="296" y="557"/>
                  <a:pt x="349" y="540"/>
                  <a:pt x="393" y="511"/>
                </a:cubicBezTo>
                <a:cubicBezTo>
                  <a:pt x="400" y="506"/>
                  <a:pt x="407" y="500"/>
                  <a:pt x="414" y="495"/>
                </a:cubicBezTo>
                <a:cubicBezTo>
                  <a:pt x="629" y="337"/>
                  <a:pt x="629" y="337"/>
                  <a:pt x="629" y="337"/>
                </a:cubicBezTo>
                <a:cubicBezTo>
                  <a:pt x="672" y="305"/>
                  <a:pt x="672" y="253"/>
                  <a:pt x="629" y="2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cs typeface="+mn-ea"/>
              <a:sym typeface="+mn-lt"/>
            </a:endParaRPr>
          </a:p>
        </p:txBody>
      </p:sp>
      <p:sp>
        <p:nvSpPr>
          <p:cNvPr id="23" name="文本框 22"/>
          <p:cNvSpPr txBox="1"/>
          <p:nvPr/>
        </p:nvSpPr>
        <p:spPr>
          <a:xfrm>
            <a:off x="2359515" y="3489233"/>
            <a:ext cx="1468467" cy="369332"/>
          </a:xfrm>
          <a:prstGeom prst="rect">
            <a:avLst/>
          </a:prstGeom>
          <a:noFill/>
        </p:spPr>
        <p:txBody>
          <a:bodyPr wrap="square" rtlCol="0">
            <a:spAutoFit/>
          </a:bodyPr>
          <a:lstStyle/>
          <a:p>
            <a:r>
              <a:rPr lang="en-US" altLang="zh-CN" b="1" dirty="0">
                <a:solidFill>
                  <a:schemeClr val="bg1">
                    <a:lumMod val="95000"/>
                  </a:schemeClr>
                </a:solidFill>
                <a:latin typeface="Dotum" panose="020B0600000101010101" pitchFamily="34" charset="-127"/>
                <a:ea typeface="Dotum" panose="020B0600000101010101" pitchFamily="34" charset="-127"/>
              </a:rPr>
              <a:t>YOUR TITLE</a:t>
            </a:r>
            <a:endParaRPr lang="zh-CN" altLang="en-US" b="1" dirty="0">
              <a:solidFill>
                <a:schemeClr val="bg1">
                  <a:lumMod val="95000"/>
                </a:schemeClr>
              </a:solidFill>
              <a:latin typeface="Dotum" panose="020B0600000101010101" pitchFamily="34" charset="-127"/>
              <a:ea typeface="Dotum" panose="020B0600000101010101" pitchFamily="34" charset="-127"/>
            </a:endParaRPr>
          </a:p>
        </p:txBody>
      </p:sp>
      <p:sp>
        <p:nvSpPr>
          <p:cNvPr id="27" name="文本框 26"/>
          <p:cNvSpPr txBox="1"/>
          <p:nvPr/>
        </p:nvSpPr>
        <p:spPr>
          <a:xfrm>
            <a:off x="4389508" y="3489233"/>
            <a:ext cx="1468467" cy="369332"/>
          </a:xfrm>
          <a:prstGeom prst="rect">
            <a:avLst/>
          </a:prstGeom>
          <a:noFill/>
        </p:spPr>
        <p:txBody>
          <a:bodyPr wrap="square" rtlCol="0">
            <a:spAutoFit/>
          </a:bodyPr>
          <a:lstStyle/>
          <a:p>
            <a:r>
              <a:rPr lang="en-US" altLang="zh-CN" b="1" dirty="0">
                <a:solidFill>
                  <a:schemeClr val="bg1">
                    <a:lumMod val="95000"/>
                  </a:schemeClr>
                </a:solidFill>
                <a:latin typeface="Dotum" panose="020B0600000101010101" pitchFamily="34" charset="-127"/>
                <a:ea typeface="Dotum" panose="020B0600000101010101" pitchFamily="34" charset="-127"/>
              </a:rPr>
              <a:t>YOUR TITLE</a:t>
            </a:r>
            <a:endParaRPr lang="zh-CN" altLang="en-US" b="1" dirty="0">
              <a:solidFill>
                <a:schemeClr val="bg1">
                  <a:lumMod val="95000"/>
                </a:schemeClr>
              </a:solidFill>
              <a:latin typeface="Dotum" panose="020B0600000101010101" pitchFamily="34" charset="-127"/>
              <a:ea typeface="Dotum" panose="020B0600000101010101" pitchFamily="34" charset="-127"/>
            </a:endParaRPr>
          </a:p>
        </p:txBody>
      </p:sp>
      <p:sp>
        <p:nvSpPr>
          <p:cNvPr id="28" name="文本框 27"/>
          <p:cNvSpPr txBox="1"/>
          <p:nvPr/>
        </p:nvSpPr>
        <p:spPr>
          <a:xfrm>
            <a:off x="6419501" y="3489233"/>
            <a:ext cx="1468467" cy="369332"/>
          </a:xfrm>
          <a:prstGeom prst="rect">
            <a:avLst/>
          </a:prstGeom>
          <a:noFill/>
        </p:spPr>
        <p:txBody>
          <a:bodyPr wrap="square" rtlCol="0">
            <a:spAutoFit/>
          </a:bodyPr>
          <a:lstStyle/>
          <a:p>
            <a:r>
              <a:rPr lang="en-US" altLang="zh-CN" b="1" dirty="0">
                <a:solidFill>
                  <a:schemeClr val="bg1">
                    <a:lumMod val="95000"/>
                  </a:schemeClr>
                </a:solidFill>
                <a:latin typeface="Dotum" panose="020B0600000101010101" pitchFamily="34" charset="-127"/>
                <a:ea typeface="Dotum" panose="020B0600000101010101" pitchFamily="34" charset="-127"/>
              </a:rPr>
              <a:t>YOUR TITLE</a:t>
            </a:r>
            <a:endParaRPr lang="zh-CN" altLang="en-US" b="1" dirty="0">
              <a:solidFill>
                <a:schemeClr val="bg1">
                  <a:lumMod val="95000"/>
                </a:schemeClr>
              </a:solidFill>
              <a:latin typeface="Dotum" panose="020B0600000101010101" pitchFamily="34" charset="-127"/>
              <a:ea typeface="Dotum" panose="020B0600000101010101" pitchFamily="34" charset="-127"/>
            </a:endParaRPr>
          </a:p>
        </p:txBody>
      </p:sp>
      <p:sp>
        <p:nvSpPr>
          <p:cNvPr id="32" name="文本框 31"/>
          <p:cNvSpPr txBox="1"/>
          <p:nvPr/>
        </p:nvSpPr>
        <p:spPr>
          <a:xfrm>
            <a:off x="8449493" y="3489233"/>
            <a:ext cx="1468467" cy="369332"/>
          </a:xfrm>
          <a:prstGeom prst="rect">
            <a:avLst/>
          </a:prstGeom>
          <a:noFill/>
        </p:spPr>
        <p:txBody>
          <a:bodyPr wrap="square" rtlCol="0">
            <a:spAutoFit/>
          </a:bodyPr>
          <a:lstStyle/>
          <a:p>
            <a:r>
              <a:rPr lang="en-US" altLang="zh-CN" b="1" dirty="0">
                <a:solidFill>
                  <a:schemeClr val="bg1">
                    <a:lumMod val="95000"/>
                  </a:schemeClr>
                </a:solidFill>
                <a:latin typeface="Dotum" panose="020B0600000101010101" pitchFamily="34" charset="-127"/>
                <a:ea typeface="Dotum" panose="020B0600000101010101" pitchFamily="34" charset="-127"/>
              </a:rPr>
              <a:t>YOUR TITLE</a:t>
            </a:r>
            <a:endParaRPr lang="zh-CN" altLang="en-US" b="1" dirty="0">
              <a:solidFill>
                <a:schemeClr val="bg1">
                  <a:lumMod val="95000"/>
                </a:schemeClr>
              </a:solidFill>
              <a:latin typeface="Dotum" panose="020B0600000101010101" pitchFamily="34" charset="-127"/>
              <a:ea typeface="Dotum" panose="020B0600000101010101" pitchFamily="34" charset="-127"/>
            </a:endParaRPr>
          </a:p>
        </p:txBody>
      </p:sp>
      <p:sp>
        <p:nvSpPr>
          <p:cNvPr id="29" name="Text Placeholder 3">
            <a:extLst>
              <a:ext uri="{FF2B5EF4-FFF2-40B4-BE49-F238E27FC236}">
                <a16:creationId xmlns:a16="http://schemas.microsoft.com/office/drawing/2014/main" id="{14E469D5-6FE6-4465-8E19-AB1DFB4E04AE}"/>
              </a:ext>
            </a:extLst>
          </p:cNvPr>
          <p:cNvSpPr txBox="1">
            <a:spLocks/>
          </p:cNvSpPr>
          <p:nvPr/>
        </p:nvSpPr>
        <p:spPr>
          <a:xfrm>
            <a:off x="1900235" y="1605986"/>
            <a:ext cx="3591404" cy="105702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804">
              <a:lnSpc>
                <a:spcPct val="150000"/>
              </a:lnSpc>
              <a:spcBef>
                <a:spcPct val="20000"/>
              </a:spcBef>
              <a:defRPr/>
            </a:pPr>
            <a:r>
              <a:rPr lang="zh-CN" altLang="en-US" sz="1800" b="1" dirty="0">
                <a:solidFill>
                  <a:srgbClr val="00B0F0"/>
                </a:solidFill>
                <a:cs typeface="+mn-ea"/>
                <a:sym typeface="+mn-lt"/>
              </a:rPr>
              <a:t>添加标题内容</a:t>
            </a:r>
            <a:br>
              <a:rPr lang="en-US" sz="1400" b="1" dirty="0">
                <a:solidFill>
                  <a:prstClr val="white">
                    <a:lumMod val="50000"/>
                  </a:prstClr>
                </a:solidFill>
                <a:cs typeface="+mn-ea"/>
                <a:sym typeface="+mn-lt"/>
              </a:rPr>
            </a:br>
            <a:r>
              <a:rPr lang="zh-CN" altLang="en-US" sz="1400" dirty="0">
                <a:solidFill>
                  <a:schemeClr val="bg1"/>
                </a:solidFill>
                <a:cs typeface="+mn-ea"/>
                <a:sym typeface="+mn-lt"/>
              </a:rPr>
              <a:t>点击此处输入相关文本内容点击此处输入相关文本内容</a:t>
            </a:r>
            <a:endParaRPr lang="en-US" sz="1400" dirty="0">
              <a:solidFill>
                <a:schemeClr val="bg1"/>
              </a:solidFill>
              <a:cs typeface="+mn-ea"/>
              <a:sym typeface="+mn-lt"/>
            </a:endParaRPr>
          </a:p>
        </p:txBody>
      </p:sp>
      <p:sp>
        <p:nvSpPr>
          <p:cNvPr id="30" name="Text Placeholder 3">
            <a:extLst>
              <a:ext uri="{FF2B5EF4-FFF2-40B4-BE49-F238E27FC236}">
                <a16:creationId xmlns:a16="http://schemas.microsoft.com/office/drawing/2014/main" id="{A5B260BF-E8C0-4C77-9A39-E5E1320AFD23}"/>
              </a:ext>
            </a:extLst>
          </p:cNvPr>
          <p:cNvSpPr txBox="1">
            <a:spLocks/>
          </p:cNvSpPr>
          <p:nvPr/>
        </p:nvSpPr>
        <p:spPr>
          <a:xfrm>
            <a:off x="7027068" y="1574691"/>
            <a:ext cx="3591404" cy="105702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804">
              <a:lnSpc>
                <a:spcPct val="150000"/>
              </a:lnSpc>
              <a:spcBef>
                <a:spcPct val="20000"/>
              </a:spcBef>
              <a:defRPr/>
            </a:pPr>
            <a:r>
              <a:rPr lang="zh-CN" altLang="en-US" sz="1800" b="1" dirty="0">
                <a:solidFill>
                  <a:srgbClr val="00B0F0"/>
                </a:solidFill>
                <a:cs typeface="+mn-ea"/>
                <a:sym typeface="+mn-lt"/>
              </a:rPr>
              <a:t>添加标题内容</a:t>
            </a:r>
            <a:br>
              <a:rPr lang="en-US" sz="1400" b="1" dirty="0">
                <a:solidFill>
                  <a:prstClr val="white">
                    <a:lumMod val="50000"/>
                  </a:prstClr>
                </a:solidFill>
                <a:cs typeface="+mn-ea"/>
                <a:sym typeface="+mn-lt"/>
              </a:rPr>
            </a:br>
            <a:r>
              <a:rPr lang="zh-CN" altLang="en-US" sz="1400" dirty="0">
                <a:solidFill>
                  <a:schemeClr val="bg1"/>
                </a:solidFill>
                <a:cs typeface="+mn-ea"/>
                <a:sym typeface="+mn-lt"/>
              </a:rPr>
              <a:t>点击此处输入相关文本内容点击此处输入相关文本内容</a:t>
            </a:r>
            <a:endParaRPr lang="en-US" sz="1400" dirty="0">
              <a:solidFill>
                <a:schemeClr val="bg1"/>
              </a:solidFill>
              <a:cs typeface="+mn-ea"/>
              <a:sym typeface="+mn-lt"/>
            </a:endParaRPr>
          </a:p>
        </p:txBody>
      </p:sp>
      <p:sp>
        <p:nvSpPr>
          <p:cNvPr id="31" name="Text Placeholder 3">
            <a:extLst>
              <a:ext uri="{FF2B5EF4-FFF2-40B4-BE49-F238E27FC236}">
                <a16:creationId xmlns:a16="http://schemas.microsoft.com/office/drawing/2014/main" id="{5D957873-9034-42FE-8525-3C9B108F6449}"/>
              </a:ext>
            </a:extLst>
          </p:cNvPr>
          <p:cNvSpPr txBox="1">
            <a:spLocks/>
          </p:cNvSpPr>
          <p:nvPr/>
        </p:nvSpPr>
        <p:spPr>
          <a:xfrm>
            <a:off x="1900235" y="5068468"/>
            <a:ext cx="3591404" cy="105702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804">
              <a:lnSpc>
                <a:spcPct val="150000"/>
              </a:lnSpc>
              <a:spcBef>
                <a:spcPct val="20000"/>
              </a:spcBef>
              <a:defRPr/>
            </a:pPr>
            <a:r>
              <a:rPr lang="zh-CN" altLang="en-US" sz="1800" b="1" dirty="0">
                <a:solidFill>
                  <a:srgbClr val="00B0F0"/>
                </a:solidFill>
                <a:cs typeface="+mn-ea"/>
                <a:sym typeface="+mn-lt"/>
              </a:rPr>
              <a:t>添加标题内容</a:t>
            </a:r>
            <a:br>
              <a:rPr lang="en-US" sz="1400" b="1" dirty="0">
                <a:solidFill>
                  <a:prstClr val="white">
                    <a:lumMod val="50000"/>
                  </a:prstClr>
                </a:solidFill>
                <a:cs typeface="+mn-ea"/>
                <a:sym typeface="+mn-lt"/>
              </a:rPr>
            </a:br>
            <a:r>
              <a:rPr lang="zh-CN" altLang="en-US" sz="1400" dirty="0">
                <a:solidFill>
                  <a:schemeClr val="bg1"/>
                </a:solidFill>
                <a:cs typeface="+mn-ea"/>
                <a:sym typeface="+mn-lt"/>
              </a:rPr>
              <a:t>点击此处输入相关文本内容点击此处输入相关文本内容</a:t>
            </a:r>
            <a:endParaRPr lang="en-US" sz="1400" dirty="0">
              <a:solidFill>
                <a:schemeClr val="bg1"/>
              </a:solidFill>
              <a:cs typeface="+mn-ea"/>
              <a:sym typeface="+mn-lt"/>
            </a:endParaRPr>
          </a:p>
        </p:txBody>
      </p:sp>
      <p:sp>
        <p:nvSpPr>
          <p:cNvPr id="46" name="Text Placeholder 3">
            <a:extLst>
              <a:ext uri="{FF2B5EF4-FFF2-40B4-BE49-F238E27FC236}">
                <a16:creationId xmlns:a16="http://schemas.microsoft.com/office/drawing/2014/main" id="{E854FFF2-4DD1-495E-8A4B-E5BDA9DB107B}"/>
              </a:ext>
            </a:extLst>
          </p:cNvPr>
          <p:cNvSpPr txBox="1">
            <a:spLocks/>
          </p:cNvSpPr>
          <p:nvPr/>
        </p:nvSpPr>
        <p:spPr>
          <a:xfrm>
            <a:off x="7027068" y="5037173"/>
            <a:ext cx="3591404" cy="105702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804">
              <a:lnSpc>
                <a:spcPct val="150000"/>
              </a:lnSpc>
              <a:spcBef>
                <a:spcPct val="20000"/>
              </a:spcBef>
              <a:defRPr/>
            </a:pPr>
            <a:r>
              <a:rPr lang="zh-CN" altLang="en-US" sz="1800" b="1" dirty="0">
                <a:solidFill>
                  <a:srgbClr val="00B0F0"/>
                </a:solidFill>
                <a:cs typeface="+mn-ea"/>
                <a:sym typeface="+mn-lt"/>
              </a:rPr>
              <a:t>添加标题内容</a:t>
            </a:r>
            <a:br>
              <a:rPr lang="en-US" sz="1400" b="1" dirty="0">
                <a:solidFill>
                  <a:prstClr val="white">
                    <a:lumMod val="50000"/>
                  </a:prstClr>
                </a:solidFill>
                <a:cs typeface="+mn-ea"/>
                <a:sym typeface="+mn-lt"/>
              </a:rPr>
            </a:br>
            <a:r>
              <a:rPr lang="zh-CN" altLang="en-US" sz="1400" dirty="0">
                <a:solidFill>
                  <a:schemeClr val="bg1"/>
                </a:solidFill>
                <a:cs typeface="+mn-ea"/>
                <a:sym typeface="+mn-lt"/>
              </a:rPr>
              <a:t>点击此处输入相关文本内容点击此处输入相关文本内容</a:t>
            </a:r>
            <a:endParaRPr lang="en-US" sz="1400" dirty="0">
              <a:solidFill>
                <a:schemeClr val="bg1"/>
              </a:solidFill>
              <a:cs typeface="+mn-ea"/>
              <a:sym typeface="+mn-lt"/>
            </a:endParaRPr>
          </a:p>
        </p:txBody>
      </p:sp>
      <p:sp>
        <p:nvSpPr>
          <p:cNvPr id="47" name="文本框 46">
            <a:extLst>
              <a:ext uri="{FF2B5EF4-FFF2-40B4-BE49-F238E27FC236}">
                <a16:creationId xmlns:a16="http://schemas.microsoft.com/office/drawing/2014/main" id="{C16B63E9-797F-4297-8484-8BED32B9E5B7}"/>
              </a:ext>
            </a:extLst>
          </p:cNvPr>
          <p:cNvSpPr txBox="1"/>
          <p:nvPr/>
        </p:nvSpPr>
        <p:spPr>
          <a:xfrm>
            <a:off x="4436785" y="76432"/>
            <a:ext cx="5255202" cy="707862"/>
          </a:xfrm>
          <a:prstGeom prst="rect">
            <a:avLst/>
          </a:prstGeom>
          <a:noFill/>
        </p:spPr>
        <p:txBody>
          <a:bodyPr wrap="square" lIns="91416" tIns="45708" rIns="91416" bIns="45708" rtlCol="0">
            <a:spAutoFit/>
          </a:bodyPr>
          <a:lstStyle/>
          <a:p>
            <a:pPr fontAlgn="base">
              <a:spcBef>
                <a:spcPct val="0"/>
              </a:spcBef>
              <a:spcAft>
                <a:spcPct val="0"/>
              </a:spcAft>
              <a:buFont typeface="Arial" panose="020B0604020202020204" pitchFamily="34" charset="0"/>
              <a:buNone/>
            </a:pPr>
            <a:r>
              <a:rPr lang="zh-CN" altLang="en-US" sz="4000" b="1" dirty="0">
                <a:solidFill>
                  <a:schemeClr val="bg1"/>
                </a:solidFill>
                <a:cs typeface="+mn-ea"/>
                <a:sym typeface="+mn-lt"/>
              </a:rPr>
              <a:t>主要做法经验</a:t>
            </a:r>
          </a:p>
        </p:txBody>
      </p:sp>
    </p:spTree>
    <p:extLst>
      <p:ext uri="{BB962C8B-B14F-4D97-AF65-F5344CB8AC3E}">
        <p14:creationId xmlns:p14="http://schemas.microsoft.com/office/powerpoint/2010/main" val="429175033"/>
      </p:ext>
    </p:extLst>
  </p:cSld>
  <p:clrMapOvr>
    <a:masterClrMapping/>
  </p:clrMapOvr>
  <mc:AlternateContent xmlns:mc="http://schemas.openxmlformats.org/markup-compatibility/2006">
    <mc:Choice xmlns:p14="http://schemas.microsoft.com/office/powerpoint/2010/main" Requires="p14">
      <p:transition p14:dur="250" advClick="0" advTm="4000">
        <p:dissolve/>
      </p:transition>
    </mc:Choice>
    <mc:Fallback>
      <p:transition advClick="0" advTm="400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par>
                          <p:cTn id="10" fill="hold">
                            <p:stCondLst>
                              <p:cond delay="500"/>
                            </p:stCondLst>
                            <p:childTnLst>
                              <p:par>
                                <p:cTn id="11" presetID="53" presetClass="entr" presetSubtype="0" fill="hold" grpId="0" nodeType="after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p:cTn id="13" dur="500" fill="hold"/>
                                        <p:tgtEl>
                                          <p:spTgt spid="30"/>
                                        </p:tgtEl>
                                        <p:attrNameLst>
                                          <p:attrName>ppt_w</p:attrName>
                                        </p:attrNameLst>
                                      </p:cBhvr>
                                      <p:tavLst>
                                        <p:tav tm="0">
                                          <p:val>
                                            <p:fltVal val="0"/>
                                          </p:val>
                                        </p:tav>
                                        <p:tav tm="100000">
                                          <p:val>
                                            <p:strVal val="#ppt_w"/>
                                          </p:val>
                                        </p:tav>
                                      </p:tavLst>
                                    </p:anim>
                                    <p:anim calcmode="lin" valueType="num">
                                      <p:cBhvr>
                                        <p:cTn id="14" dur="500" fill="hold"/>
                                        <p:tgtEl>
                                          <p:spTgt spid="30"/>
                                        </p:tgtEl>
                                        <p:attrNameLst>
                                          <p:attrName>ppt_h</p:attrName>
                                        </p:attrNameLst>
                                      </p:cBhvr>
                                      <p:tavLst>
                                        <p:tav tm="0">
                                          <p:val>
                                            <p:fltVal val="0"/>
                                          </p:val>
                                        </p:tav>
                                        <p:tav tm="100000">
                                          <p:val>
                                            <p:strVal val="#ppt_h"/>
                                          </p:val>
                                        </p:tav>
                                      </p:tavLst>
                                    </p:anim>
                                    <p:animEffect transition="in" filter="fade">
                                      <p:cBhvr>
                                        <p:cTn id="15" dur="500"/>
                                        <p:tgtEl>
                                          <p:spTgt spid="30"/>
                                        </p:tgtEl>
                                      </p:cBhvr>
                                    </p:animEffect>
                                  </p:childTnLst>
                                </p:cTn>
                              </p:par>
                            </p:childTnLst>
                          </p:cTn>
                        </p:par>
                        <p:par>
                          <p:cTn id="16" fill="hold">
                            <p:stCondLst>
                              <p:cond delay="1000"/>
                            </p:stCondLst>
                            <p:childTnLst>
                              <p:par>
                                <p:cTn id="17" presetID="53" presetClass="entr" presetSubtype="0"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p:cTn id="19" dur="500" fill="hold"/>
                                        <p:tgtEl>
                                          <p:spTgt spid="31"/>
                                        </p:tgtEl>
                                        <p:attrNameLst>
                                          <p:attrName>ppt_w</p:attrName>
                                        </p:attrNameLst>
                                      </p:cBhvr>
                                      <p:tavLst>
                                        <p:tav tm="0">
                                          <p:val>
                                            <p:fltVal val="0"/>
                                          </p:val>
                                        </p:tav>
                                        <p:tav tm="100000">
                                          <p:val>
                                            <p:strVal val="#ppt_w"/>
                                          </p:val>
                                        </p:tav>
                                      </p:tavLst>
                                    </p:anim>
                                    <p:anim calcmode="lin" valueType="num">
                                      <p:cBhvr>
                                        <p:cTn id="20" dur="500" fill="hold"/>
                                        <p:tgtEl>
                                          <p:spTgt spid="31"/>
                                        </p:tgtEl>
                                        <p:attrNameLst>
                                          <p:attrName>ppt_h</p:attrName>
                                        </p:attrNameLst>
                                      </p:cBhvr>
                                      <p:tavLst>
                                        <p:tav tm="0">
                                          <p:val>
                                            <p:fltVal val="0"/>
                                          </p:val>
                                        </p:tav>
                                        <p:tav tm="100000">
                                          <p:val>
                                            <p:strVal val="#ppt_h"/>
                                          </p:val>
                                        </p:tav>
                                      </p:tavLst>
                                    </p:anim>
                                    <p:animEffect transition="in" filter="fade">
                                      <p:cBhvr>
                                        <p:cTn id="21" dur="500"/>
                                        <p:tgtEl>
                                          <p:spTgt spid="31"/>
                                        </p:tgtEl>
                                      </p:cBhvr>
                                    </p:animEffect>
                                  </p:childTnLst>
                                </p:cTn>
                              </p:par>
                            </p:childTnLst>
                          </p:cTn>
                        </p:par>
                        <p:par>
                          <p:cTn id="22" fill="hold">
                            <p:stCondLst>
                              <p:cond delay="1500"/>
                            </p:stCondLst>
                            <p:childTnLst>
                              <p:par>
                                <p:cTn id="23" presetID="53" presetClass="entr" presetSubtype="0" fill="hold" grpId="0" nodeType="afterEffect">
                                  <p:stCondLst>
                                    <p:cond delay="0"/>
                                  </p:stCondLst>
                                  <p:childTnLst>
                                    <p:set>
                                      <p:cBhvr>
                                        <p:cTn id="24" dur="1" fill="hold">
                                          <p:stCondLst>
                                            <p:cond delay="0"/>
                                          </p:stCondLst>
                                        </p:cTn>
                                        <p:tgtEl>
                                          <p:spTgt spid="46"/>
                                        </p:tgtEl>
                                        <p:attrNameLst>
                                          <p:attrName>style.visibility</p:attrName>
                                        </p:attrNameLst>
                                      </p:cBhvr>
                                      <p:to>
                                        <p:strVal val="visible"/>
                                      </p:to>
                                    </p:set>
                                    <p:anim calcmode="lin" valueType="num">
                                      <p:cBhvr>
                                        <p:cTn id="25" dur="500" fill="hold"/>
                                        <p:tgtEl>
                                          <p:spTgt spid="46"/>
                                        </p:tgtEl>
                                        <p:attrNameLst>
                                          <p:attrName>ppt_w</p:attrName>
                                        </p:attrNameLst>
                                      </p:cBhvr>
                                      <p:tavLst>
                                        <p:tav tm="0">
                                          <p:val>
                                            <p:fltVal val="0"/>
                                          </p:val>
                                        </p:tav>
                                        <p:tav tm="100000">
                                          <p:val>
                                            <p:strVal val="#ppt_w"/>
                                          </p:val>
                                        </p:tav>
                                      </p:tavLst>
                                    </p:anim>
                                    <p:anim calcmode="lin" valueType="num">
                                      <p:cBhvr>
                                        <p:cTn id="26" dur="500" fill="hold"/>
                                        <p:tgtEl>
                                          <p:spTgt spid="46"/>
                                        </p:tgtEl>
                                        <p:attrNameLst>
                                          <p:attrName>ppt_h</p:attrName>
                                        </p:attrNameLst>
                                      </p:cBhvr>
                                      <p:tavLst>
                                        <p:tav tm="0">
                                          <p:val>
                                            <p:fltVal val="0"/>
                                          </p:val>
                                        </p:tav>
                                        <p:tav tm="100000">
                                          <p:val>
                                            <p:strVal val="#ppt_h"/>
                                          </p:val>
                                        </p:tav>
                                      </p:tavLst>
                                    </p:anim>
                                    <p:animEffect transition="in" filter="fade">
                                      <p:cBhvr>
                                        <p:cTn id="2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4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4">
            <a:extLst>
              <a:ext uri="{FF2B5EF4-FFF2-40B4-BE49-F238E27FC236}">
                <a16:creationId xmlns:a16="http://schemas.microsoft.com/office/drawing/2014/main" id="{6C7106AC-4DF2-46F4-B10E-7D246A8EDACE}"/>
              </a:ext>
            </a:extLst>
          </p:cNvPr>
          <p:cNvGrpSpPr>
            <a:grpSpLocks/>
          </p:cNvGrpSpPr>
          <p:nvPr/>
        </p:nvGrpSpPr>
        <p:grpSpPr bwMode="auto">
          <a:xfrm>
            <a:off x="4720194" y="3171645"/>
            <a:ext cx="6183116" cy="107983"/>
            <a:chOff x="3649980" y="3375660"/>
            <a:chExt cx="4638285" cy="108000"/>
          </a:xfrm>
        </p:grpSpPr>
        <p:cxnSp>
          <p:nvCxnSpPr>
            <p:cNvPr id="4" name="直接连接符 3">
              <a:extLst>
                <a:ext uri="{FF2B5EF4-FFF2-40B4-BE49-F238E27FC236}">
                  <a16:creationId xmlns:a16="http://schemas.microsoft.com/office/drawing/2014/main" id="{36C7B0A5-4E28-4753-AB62-480002088DBA}"/>
                </a:ext>
              </a:extLst>
            </p:cNvPr>
            <p:cNvCxnSpPr/>
            <p:nvPr/>
          </p:nvCxnSpPr>
          <p:spPr>
            <a:xfrm>
              <a:off x="3734134" y="3429660"/>
              <a:ext cx="44951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1F69EF64-D0D0-4E0C-A4A7-E879C1C80536}"/>
                </a:ext>
              </a:extLst>
            </p:cNvPr>
            <p:cNvSpPr>
              <a:spLocks/>
            </p:cNvSpPr>
            <p:nvPr/>
          </p:nvSpPr>
          <p:spPr>
            <a:xfrm>
              <a:off x="3649980" y="3375660"/>
              <a:ext cx="82817" cy="10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cs typeface="+mn-ea"/>
                <a:sym typeface="+mn-lt"/>
              </a:endParaRPr>
            </a:p>
          </p:txBody>
        </p:sp>
        <p:sp>
          <p:nvSpPr>
            <p:cNvPr id="6" name="椭圆 5">
              <a:extLst>
                <a:ext uri="{FF2B5EF4-FFF2-40B4-BE49-F238E27FC236}">
                  <a16:creationId xmlns:a16="http://schemas.microsoft.com/office/drawing/2014/main" id="{86BC356F-6645-4825-80F1-B5988441C3A0}"/>
                </a:ext>
              </a:extLst>
            </p:cNvPr>
            <p:cNvSpPr>
              <a:spLocks/>
            </p:cNvSpPr>
            <p:nvPr/>
          </p:nvSpPr>
          <p:spPr>
            <a:xfrm>
              <a:off x="8205448" y="3375660"/>
              <a:ext cx="82817" cy="10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cs typeface="+mn-ea"/>
                <a:sym typeface="+mn-lt"/>
              </a:endParaRPr>
            </a:p>
          </p:txBody>
        </p:sp>
      </p:grpSp>
      <p:sp>
        <p:nvSpPr>
          <p:cNvPr id="7" name="文本框 6">
            <a:extLst>
              <a:ext uri="{FF2B5EF4-FFF2-40B4-BE49-F238E27FC236}">
                <a16:creationId xmlns:a16="http://schemas.microsoft.com/office/drawing/2014/main" id="{E489FC5B-9F44-49FA-B600-69C557898CF1}"/>
              </a:ext>
            </a:extLst>
          </p:cNvPr>
          <p:cNvSpPr txBox="1"/>
          <p:nvPr/>
        </p:nvSpPr>
        <p:spPr>
          <a:xfrm>
            <a:off x="4792244" y="2336185"/>
            <a:ext cx="5135529" cy="830997"/>
          </a:xfrm>
          <a:prstGeom prst="rect">
            <a:avLst/>
          </a:prstGeom>
          <a:noFill/>
        </p:spPr>
        <p:txBody>
          <a:bodyPr wrap="square">
            <a:spAutoFit/>
          </a:bodyPr>
          <a:lstStyle/>
          <a:p>
            <a:pPr fontAlgn="base">
              <a:spcBef>
                <a:spcPct val="0"/>
              </a:spcBef>
              <a:spcAft>
                <a:spcPct val="0"/>
              </a:spcAft>
              <a:buFont typeface="Arial" panose="020B0604020202020204" pitchFamily="34" charset="0"/>
              <a:buNone/>
            </a:pPr>
            <a:r>
              <a:rPr lang="zh-CN" altLang="en-US" sz="4800" b="1" dirty="0">
                <a:solidFill>
                  <a:schemeClr val="bg1"/>
                </a:solidFill>
                <a:cs typeface="+mn-ea"/>
                <a:sym typeface="+mn-lt"/>
              </a:rPr>
              <a:t>当前形势分析</a:t>
            </a:r>
          </a:p>
        </p:txBody>
      </p:sp>
      <p:sp>
        <p:nvSpPr>
          <p:cNvPr id="8" name="文本框 7">
            <a:extLst>
              <a:ext uri="{FF2B5EF4-FFF2-40B4-BE49-F238E27FC236}">
                <a16:creationId xmlns:a16="http://schemas.microsoft.com/office/drawing/2014/main" id="{F1378DB8-0DEA-4954-B5FD-1BF1B6DFED7A}"/>
              </a:ext>
            </a:extLst>
          </p:cNvPr>
          <p:cNvSpPr txBox="1">
            <a:spLocks noChangeArrowheads="1"/>
          </p:cNvSpPr>
          <p:nvPr/>
        </p:nvSpPr>
        <p:spPr bwMode="auto">
          <a:xfrm>
            <a:off x="4768380" y="3390755"/>
            <a:ext cx="2784489" cy="338554"/>
          </a:xfrm>
          <a:prstGeom prst="rect">
            <a:avLst/>
          </a:prstGeom>
          <a:noFill/>
          <a:ln w="9525">
            <a:noFill/>
            <a:miter lim="800000"/>
            <a:headEnd/>
            <a:tailEnd/>
          </a:ln>
        </p:spPr>
        <p:txBody>
          <a:bodyPr wrap="square">
            <a:spAutoFit/>
          </a:bodyPr>
          <a:lstStyle/>
          <a:p>
            <a:pPr>
              <a:buFont typeface="Wingdings" pitchFamily="2" charset="2"/>
              <a:buChar char="Ø"/>
            </a:pPr>
            <a:r>
              <a:rPr lang="zh-CN" altLang="en-US" sz="1600" dirty="0">
                <a:solidFill>
                  <a:schemeClr val="bg1"/>
                </a:solidFill>
                <a:cs typeface="+mn-ea"/>
                <a:sym typeface="+mn-lt"/>
              </a:rPr>
              <a:t>添加小节标题</a:t>
            </a:r>
          </a:p>
        </p:txBody>
      </p:sp>
      <p:sp>
        <p:nvSpPr>
          <p:cNvPr id="9" name="文本框 7">
            <a:extLst>
              <a:ext uri="{FF2B5EF4-FFF2-40B4-BE49-F238E27FC236}">
                <a16:creationId xmlns:a16="http://schemas.microsoft.com/office/drawing/2014/main" id="{A7BF49AE-2E1A-4896-BDBC-AF8580254229}"/>
              </a:ext>
            </a:extLst>
          </p:cNvPr>
          <p:cNvSpPr txBox="1">
            <a:spLocks noChangeArrowheads="1"/>
          </p:cNvSpPr>
          <p:nvPr/>
        </p:nvSpPr>
        <p:spPr bwMode="auto">
          <a:xfrm>
            <a:off x="7408493" y="3822803"/>
            <a:ext cx="2784489" cy="338554"/>
          </a:xfrm>
          <a:prstGeom prst="rect">
            <a:avLst/>
          </a:prstGeom>
          <a:noFill/>
          <a:ln w="9525">
            <a:noFill/>
            <a:miter lim="800000"/>
            <a:headEnd/>
            <a:tailEnd/>
          </a:ln>
        </p:spPr>
        <p:txBody>
          <a:bodyPr wrap="square">
            <a:spAutoFit/>
          </a:bodyPr>
          <a:lstStyle/>
          <a:p>
            <a:pPr>
              <a:buFont typeface="Wingdings" pitchFamily="2" charset="2"/>
              <a:buChar char="Ø"/>
            </a:pPr>
            <a:r>
              <a:rPr lang="zh-CN" altLang="en-US" sz="1600" dirty="0">
                <a:solidFill>
                  <a:schemeClr val="bg1"/>
                </a:solidFill>
                <a:cs typeface="+mn-ea"/>
                <a:sym typeface="+mn-lt"/>
              </a:rPr>
              <a:t>添加小节标题</a:t>
            </a:r>
          </a:p>
        </p:txBody>
      </p:sp>
      <p:sp>
        <p:nvSpPr>
          <p:cNvPr id="10" name="文本框 7">
            <a:extLst>
              <a:ext uri="{FF2B5EF4-FFF2-40B4-BE49-F238E27FC236}">
                <a16:creationId xmlns:a16="http://schemas.microsoft.com/office/drawing/2014/main" id="{61C521E1-8A28-418B-B8E9-5B2EE3B29522}"/>
              </a:ext>
            </a:extLst>
          </p:cNvPr>
          <p:cNvSpPr txBox="1">
            <a:spLocks noChangeArrowheads="1"/>
          </p:cNvSpPr>
          <p:nvPr/>
        </p:nvSpPr>
        <p:spPr bwMode="auto">
          <a:xfrm>
            <a:off x="4768380" y="3822803"/>
            <a:ext cx="2784489" cy="338554"/>
          </a:xfrm>
          <a:prstGeom prst="rect">
            <a:avLst/>
          </a:prstGeom>
          <a:noFill/>
          <a:ln w="9525">
            <a:noFill/>
            <a:miter lim="800000"/>
            <a:headEnd/>
            <a:tailEnd/>
          </a:ln>
        </p:spPr>
        <p:txBody>
          <a:bodyPr wrap="square">
            <a:spAutoFit/>
          </a:bodyPr>
          <a:lstStyle/>
          <a:p>
            <a:pPr>
              <a:buFont typeface="Wingdings" pitchFamily="2" charset="2"/>
              <a:buChar char="Ø"/>
            </a:pPr>
            <a:r>
              <a:rPr lang="zh-CN" altLang="en-US" sz="1600" dirty="0">
                <a:solidFill>
                  <a:schemeClr val="bg1"/>
                </a:solidFill>
                <a:cs typeface="+mn-ea"/>
                <a:sym typeface="+mn-lt"/>
              </a:rPr>
              <a:t>添加小节标题</a:t>
            </a:r>
          </a:p>
        </p:txBody>
      </p:sp>
      <p:sp>
        <p:nvSpPr>
          <p:cNvPr id="11" name="文本框 7">
            <a:extLst>
              <a:ext uri="{FF2B5EF4-FFF2-40B4-BE49-F238E27FC236}">
                <a16:creationId xmlns:a16="http://schemas.microsoft.com/office/drawing/2014/main" id="{5A8DB974-28FC-4338-907A-2CCF857A8D0B}"/>
              </a:ext>
            </a:extLst>
          </p:cNvPr>
          <p:cNvSpPr txBox="1">
            <a:spLocks noChangeArrowheads="1"/>
          </p:cNvSpPr>
          <p:nvPr/>
        </p:nvSpPr>
        <p:spPr bwMode="auto">
          <a:xfrm>
            <a:off x="7408493" y="3390755"/>
            <a:ext cx="2784489" cy="338554"/>
          </a:xfrm>
          <a:prstGeom prst="rect">
            <a:avLst/>
          </a:prstGeom>
          <a:noFill/>
          <a:ln w="9525">
            <a:noFill/>
            <a:miter lim="800000"/>
            <a:headEnd/>
            <a:tailEnd/>
          </a:ln>
        </p:spPr>
        <p:txBody>
          <a:bodyPr wrap="square">
            <a:spAutoFit/>
          </a:bodyPr>
          <a:lstStyle/>
          <a:p>
            <a:pPr>
              <a:buFont typeface="Wingdings" pitchFamily="2" charset="2"/>
              <a:buChar char="Ø"/>
            </a:pPr>
            <a:r>
              <a:rPr lang="zh-CN" altLang="en-US" sz="1600" dirty="0">
                <a:solidFill>
                  <a:schemeClr val="bg1"/>
                </a:solidFill>
                <a:cs typeface="+mn-ea"/>
                <a:sym typeface="+mn-lt"/>
              </a:rPr>
              <a:t>添加小节标题</a:t>
            </a:r>
          </a:p>
        </p:txBody>
      </p:sp>
      <p:sp>
        <p:nvSpPr>
          <p:cNvPr id="12" name="文本框 11">
            <a:extLst>
              <a:ext uri="{FF2B5EF4-FFF2-40B4-BE49-F238E27FC236}">
                <a16:creationId xmlns:a16="http://schemas.microsoft.com/office/drawing/2014/main" id="{1D1F9A9E-96BA-4D6C-85ED-B97164140855}"/>
              </a:ext>
            </a:extLst>
          </p:cNvPr>
          <p:cNvSpPr txBox="1">
            <a:spLocks noChangeArrowheads="1"/>
          </p:cNvSpPr>
          <p:nvPr/>
        </p:nvSpPr>
        <p:spPr bwMode="auto">
          <a:xfrm>
            <a:off x="1010125" y="1565564"/>
            <a:ext cx="3821360" cy="2939266"/>
          </a:xfrm>
          <a:prstGeom prst="rect">
            <a:avLst/>
          </a:prstGeom>
          <a:noFill/>
          <a:ln w="9525">
            <a:noFill/>
            <a:miter lim="800000"/>
            <a:headEnd/>
            <a:tailEnd/>
          </a:ln>
        </p:spPr>
        <p:txBody>
          <a:bodyPr wrap="square">
            <a:spAutoFit/>
          </a:bodyPr>
          <a:lstStyle/>
          <a:p>
            <a:pPr algn="ctr"/>
            <a:r>
              <a:rPr lang="en-US" altLang="zh-CN" sz="18500" b="1" dirty="0">
                <a:solidFill>
                  <a:srgbClr val="00B0F0"/>
                </a:solidFill>
                <a:latin typeface="方正黑体简体" panose="02010601030101010101" pitchFamily="2" charset="-122"/>
                <a:ea typeface="方正黑体简体" panose="02010601030101010101" pitchFamily="2" charset="-122"/>
                <a:cs typeface="+mn-ea"/>
                <a:sym typeface="+mn-lt"/>
              </a:rPr>
              <a:t>03</a:t>
            </a:r>
            <a:endParaRPr lang="zh-CN" altLang="en-US" sz="18500" b="1" dirty="0">
              <a:solidFill>
                <a:srgbClr val="00B0F0"/>
              </a:solidFill>
              <a:latin typeface="方正黑体简体" panose="02010601030101010101" pitchFamily="2" charset="-122"/>
              <a:ea typeface="方正黑体简体" panose="02010601030101010101" pitchFamily="2" charset="-122"/>
              <a:cs typeface="+mn-ea"/>
              <a:sym typeface="+mn-lt"/>
            </a:endParaRPr>
          </a:p>
        </p:txBody>
      </p:sp>
    </p:spTree>
    <p:extLst>
      <p:ext uri="{BB962C8B-B14F-4D97-AF65-F5344CB8AC3E}">
        <p14:creationId xmlns:p14="http://schemas.microsoft.com/office/powerpoint/2010/main" val="3973574499"/>
      </p:ext>
    </p:extLst>
  </p:cSld>
  <p:clrMapOvr>
    <a:masterClrMapping/>
  </p:clrMapOvr>
  <mc:AlternateContent xmlns:mc="http://schemas.openxmlformats.org/markup-compatibility/2006">
    <mc:Choice xmlns:p14="http://schemas.microsoft.com/office/powerpoint/2010/main" Requires="p14">
      <p:transition p14:dur="250" advClick="0" advTm="4000">
        <p:dissolve/>
      </p:transition>
    </mc:Choice>
    <mc:Fallback>
      <p:transition advClick="0" advTm="400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40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900"/>
                            </p:stCondLst>
                            <p:childTnLst>
                              <p:par>
                                <p:cTn id="9" presetID="12" presetClass="entr" presetSubtype="4"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up)">
                                      <p:cBhvr>
                                        <p:cTn id="12" dur="500"/>
                                        <p:tgtEl>
                                          <p:spTgt spid="7"/>
                                        </p:tgtEl>
                                      </p:cBhvr>
                                    </p:animEffect>
                                  </p:childTnLst>
                                </p:cTn>
                              </p:par>
                              <p:par>
                                <p:cTn id="13" presetID="12" presetClass="entr" presetSubtype="1" fill="hold" grpId="0" nodeType="withEffect">
                                  <p:stCondLst>
                                    <p:cond delay="2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p:tgtEl>
                                          <p:spTgt spid="8"/>
                                        </p:tgtEl>
                                        <p:attrNameLst>
                                          <p:attrName>ppt_y</p:attrName>
                                        </p:attrNameLst>
                                      </p:cBhvr>
                                      <p:tavLst>
                                        <p:tav tm="0">
                                          <p:val>
                                            <p:strVal val="#ppt_y-#ppt_h*1.125000"/>
                                          </p:val>
                                        </p:tav>
                                        <p:tav tm="100000">
                                          <p:val>
                                            <p:strVal val="#ppt_y"/>
                                          </p:val>
                                        </p:tav>
                                      </p:tavLst>
                                    </p:anim>
                                    <p:animEffect transition="in" filter="wipe(down)">
                                      <p:cBhvr>
                                        <p:cTn id="16" dur="500"/>
                                        <p:tgtEl>
                                          <p:spTgt spid="8"/>
                                        </p:tgtEl>
                                      </p:cBhvr>
                                    </p:animEffect>
                                  </p:childTnLst>
                                </p:cTn>
                              </p:par>
                              <p:par>
                                <p:cTn id="17" presetID="12" presetClass="entr" presetSubtype="1" fill="hold" grpId="0" nodeType="withEffect">
                                  <p:stCondLst>
                                    <p:cond delay="3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p:tgtEl>
                                          <p:spTgt spid="9"/>
                                        </p:tgtEl>
                                        <p:attrNameLst>
                                          <p:attrName>ppt_y</p:attrName>
                                        </p:attrNameLst>
                                      </p:cBhvr>
                                      <p:tavLst>
                                        <p:tav tm="0">
                                          <p:val>
                                            <p:strVal val="#ppt_y-#ppt_h*1.125000"/>
                                          </p:val>
                                        </p:tav>
                                        <p:tav tm="100000">
                                          <p:val>
                                            <p:strVal val="#ppt_y"/>
                                          </p:val>
                                        </p:tav>
                                      </p:tavLst>
                                    </p:anim>
                                    <p:animEffect transition="in" filter="wipe(down)">
                                      <p:cBhvr>
                                        <p:cTn id="20" dur="500"/>
                                        <p:tgtEl>
                                          <p:spTgt spid="9"/>
                                        </p:tgtEl>
                                      </p:cBhvr>
                                    </p:animEffect>
                                  </p:childTnLst>
                                </p:cTn>
                              </p:par>
                              <p:par>
                                <p:cTn id="21" presetID="12" presetClass="entr" presetSubtype="1" fill="hold" grpId="0" nodeType="withEffect">
                                  <p:stCondLst>
                                    <p:cond delay="40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p:tgtEl>
                                          <p:spTgt spid="10"/>
                                        </p:tgtEl>
                                        <p:attrNameLst>
                                          <p:attrName>ppt_y</p:attrName>
                                        </p:attrNameLst>
                                      </p:cBhvr>
                                      <p:tavLst>
                                        <p:tav tm="0">
                                          <p:val>
                                            <p:strVal val="#ppt_y-#ppt_h*1.125000"/>
                                          </p:val>
                                        </p:tav>
                                        <p:tav tm="100000">
                                          <p:val>
                                            <p:strVal val="#ppt_y"/>
                                          </p:val>
                                        </p:tav>
                                      </p:tavLst>
                                    </p:anim>
                                    <p:animEffect transition="in" filter="wipe(down)">
                                      <p:cBhvr>
                                        <p:cTn id="24" dur="500"/>
                                        <p:tgtEl>
                                          <p:spTgt spid="10"/>
                                        </p:tgtEl>
                                      </p:cBhvr>
                                    </p:animEffect>
                                  </p:childTnLst>
                                </p:cTn>
                              </p:par>
                              <p:par>
                                <p:cTn id="25" presetID="12" presetClass="entr" presetSubtype="1" fill="hold" grpId="0" nodeType="withEffect">
                                  <p:stCondLst>
                                    <p:cond delay="6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p:tgtEl>
                                          <p:spTgt spid="11"/>
                                        </p:tgtEl>
                                        <p:attrNameLst>
                                          <p:attrName>ppt_y</p:attrName>
                                        </p:attrNameLst>
                                      </p:cBhvr>
                                      <p:tavLst>
                                        <p:tav tm="0">
                                          <p:val>
                                            <p:strVal val="#ppt_y-#ppt_h*1.125000"/>
                                          </p:val>
                                        </p:tav>
                                        <p:tav tm="100000">
                                          <p:val>
                                            <p:strVal val="#ppt_y"/>
                                          </p:val>
                                        </p:tav>
                                      </p:tavLst>
                                    </p:anim>
                                    <p:animEffect transition="in" filter="wipe(down)">
                                      <p:cBhvr>
                                        <p:cTn id="28" dur="500"/>
                                        <p:tgtEl>
                                          <p:spTgt spid="11"/>
                                        </p:tgtEl>
                                      </p:cBhvr>
                                    </p:animEffect>
                                  </p:childTnLst>
                                </p:cTn>
                              </p:par>
                              <p:par>
                                <p:cTn id="29" presetID="2" presetClass="entr" presetSubtype="8"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0-#ppt_w/2"/>
                                          </p:val>
                                        </p:tav>
                                        <p:tav tm="100000">
                                          <p:val>
                                            <p:strVal val="#ppt_x"/>
                                          </p:val>
                                        </p:tav>
                                      </p:tavLst>
                                    </p:anim>
                                    <p:anim calcmode="lin" valueType="num">
                                      <p:cBhvr additive="base">
                                        <p:cTn id="32"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AutoShape 2"/>
          <p:cNvSpPr/>
          <p:nvPr/>
        </p:nvSpPr>
        <p:spPr bwMode="auto">
          <a:xfrm>
            <a:off x="7133074" y="5195713"/>
            <a:ext cx="549392" cy="6323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0070C0"/>
          </a:solidFill>
          <a:ln>
            <a:noFill/>
          </a:ln>
          <a:effectLst/>
        </p:spPr>
        <p:txBody>
          <a:bodyPr lIns="0" tIns="0" rIns="0" bIns="0"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hangingPunct="1">
              <a:defRPr/>
            </a:pPr>
            <a:r>
              <a:rPr lang="es-ES" altLang="zh-CN" sz="1625" b="0" noProof="1">
                <a:solidFill>
                  <a:schemeClr val="bg1">
                    <a:lumMod val="85000"/>
                  </a:schemeClr>
                </a:solidFill>
                <a:latin typeface="+mn-lt"/>
                <a:ea typeface="+mn-ea"/>
                <a:cs typeface="+mn-ea"/>
                <a:sym typeface="+mn-lt"/>
              </a:rPr>
              <a:t> </a:t>
            </a:r>
            <a:endParaRPr lang="es-ES" altLang="zh-CN" sz="1219" noProof="1">
              <a:solidFill>
                <a:schemeClr val="bg1">
                  <a:lumMod val="85000"/>
                </a:schemeClr>
              </a:solidFill>
              <a:latin typeface="+mn-lt"/>
              <a:ea typeface="+mn-ea"/>
              <a:cs typeface="+mn-ea"/>
              <a:sym typeface="+mn-lt"/>
            </a:endParaRPr>
          </a:p>
        </p:txBody>
      </p:sp>
      <p:sp>
        <p:nvSpPr>
          <p:cNvPr id="31" name="AutoShape 4"/>
          <p:cNvSpPr/>
          <p:nvPr/>
        </p:nvSpPr>
        <p:spPr bwMode="auto">
          <a:xfrm>
            <a:off x="4517063" y="3190742"/>
            <a:ext cx="550898" cy="6323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0070C0"/>
          </a:solidFill>
          <a:ln>
            <a:noFill/>
          </a:ln>
          <a:effectLst/>
        </p:spPr>
        <p:txBody>
          <a:bodyPr lIns="0" tIns="0" rIns="0" bIns="0" anchor="ctr"/>
          <a:lstStyle/>
          <a:p>
            <a:pPr eaLnBrk="1" hangingPunct="1">
              <a:defRPr/>
            </a:pPr>
            <a:endParaRPr lang="es-ES" sz="1625" noProof="1">
              <a:solidFill>
                <a:schemeClr val="bg1">
                  <a:lumMod val="85000"/>
                </a:schemeClr>
              </a:solidFill>
              <a:cs typeface="+mn-ea"/>
              <a:sym typeface="+mn-lt"/>
            </a:endParaRPr>
          </a:p>
        </p:txBody>
      </p:sp>
      <p:sp>
        <p:nvSpPr>
          <p:cNvPr id="32" name="AutoShape 6"/>
          <p:cNvSpPr/>
          <p:nvPr/>
        </p:nvSpPr>
        <p:spPr bwMode="auto">
          <a:xfrm>
            <a:off x="7119528" y="3713712"/>
            <a:ext cx="550898" cy="630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00AEEF"/>
          </a:solidFill>
          <a:ln>
            <a:noFill/>
          </a:ln>
          <a:effectLst/>
        </p:spPr>
        <p:txBody>
          <a:bodyPr lIns="0" tIns="0" rIns="0" bIns="0" anchor="ctr"/>
          <a:lstStyle/>
          <a:p>
            <a:pPr eaLnBrk="1" hangingPunct="1">
              <a:defRPr/>
            </a:pPr>
            <a:endParaRPr lang="es-ES" sz="1625" noProof="1">
              <a:solidFill>
                <a:schemeClr val="bg1">
                  <a:lumMod val="85000"/>
                </a:schemeClr>
              </a:solidFill>
              <a:cs typeface="+mn-ea"/>
              <a:sym typeface="+mn-lt"/>
            </a:endParaRPr>
          </a:p>
        </p:txBody>
      </p:sp>
      <p:sp>
        <p:nvSpPr>
          <p:cNvPr id="33" name="AutoShape 8"/>
          <p:cNvSpPr/>
          <p:nvPr/>
        </p:nvSpPr>
        <p:spPr bwMode="auto">
          <a:xfrm>
            <a:off x="4505021" y="1876571"/>
            <a:ext cx="549392" cy="630863"/>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10800" y="0"/>
                </a:moveTo>
                <a:lnTo>
                  <a:pt x="21599" y="5400"/>
                </a:lnTo>
                <a:lnTo>
                  <a:pt x="21599" y="16200"/>
                </a:lnTo>
                <a:lnTo>
                  <a:pt x="10799" y="21599"/>
                </a:lnTo>
                <a:lnTo>
                  <a:pt x="0" y="16199"/>
                </a:lnTo>
                <a:lnTo>
                  <a:pt x="0" y="5400"/>
                </a:lnTo>
                <a:lnTo>
                  <a:pt x="10800" y="0"/>
                </a:lnTo>
                <a:close/>
              </a:path>
            </a:pathLst>
          </a:custGeom>
          <a:solidFill>
            <a:srgbClr val="00AEEF"/>
          </a:solidFill>
          <a:ln>
            <a:noFill/>
          </a:ln>
        </p:spPr>
        <p:txBody>
          <a:bodyPr lIns="0" tIns="0" rIns="0" bIns="0"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hangingPunct="1">
              <a:defRPr/>
            </a:pPr>
            <a:r>
              <a:rPr lang="es-ES" altLang="zh-CN" sz="1625" b="0" noProof="1">
                <a:solidFill>
                  <a:schemeClr val="bg1">
                    <a:lumMod val="85000"/>
                  </a:schemeClr>
                </a:solidFill>
                <a:latin typeface="+mn-lt"/>
                <a:ea typeface="+mn-ea"/>
                <a:cs typeface="+mn-ea"/>
                <a:sym typeface="+mn-lt"/>
              </a:rPr>
              <a:t> </a:t>
            </a:r>
            <a:endParaRPr lang="es-ES" altLang="zh-CN" sz="1219" noProof="1">
              <a:solidFill>
                <a:schemeClr val="bg1">
                  <a:lumMod val="85000"/>
                </a:schemeClr>
              </a:solidFill>
              <a:latin typeface="+mn-lt"/>
              <a:ea typeface="+mn-ea"/>
              <a:cs typeface="+mn-ea"/>
              <a:sym typeface="+mn-lt"/>
            </a:endParaRPr>
          </a:p>
        </p:txBody>
      </p:sp>
      <p:sp>
        <p:nvSpPr>
          <p:cNvPr id="34" name="AutoShape 10"/>
          <p:cNvSpPr/>
          <p:nvPr/>
        </p:nvSpPr>
        <p:spPr bwMode="auto">
          <a:xfrm>
            <a:off x="4538134" y="4663751"/>
            <a:ext cx="549392" cy="6323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00AEEF"/>
          </a:solidFill>
          <a:ln>
            <a:noFill/>
          </a:ln>
          <a:effectLst/>
        </p:spPr>
        <p:txBody>
          <a:bodyPr lIns="0" tIns="0" rIns="0" bIns="0" anchor="ctr"/>
          <a:lstStyle/>
          <a:p>
            <a:pPr eaLnBrk="1" hangingPunct="1">
              <a:defRPr/>
            </a:pPr>
            <a:endParaRPr lang="es-ES" sz="1625" noProof="1">
              <a:solidFill>
                <a:schemeClr val="bg1">
                  <a:lumMod val="85000"/>
                </a:schemeClr>
              </a:solidFill>
              <a:cs typeface="+mn-ea"/>
              <a:sym typeface="+mn-lt"/>
            </a:endParaRPr>
          </a:p>
        </p:txBody>
      </p:sp>
      <p:sp>
        <p:nvSpPr>
          <p:cNvPr id="35" name="AutoShape 12"/>
          <p:cNvSpPr>
            <a:spLocks noChangeArrowheads="1"/>
          </p:cNvSpPr>
          <p:nvPr/>
        </p:nvSpPr>
        <p:spPr bwMode="auto">
          <a:xfrm>
            <a:off x="7115012" y="2398044"/>
            <a:ext cx="550898" cy="632361"/>
          </a:xfrm>
          <a:custGeom>
            <a:avLst/>
            <a:gdLst>
              <a:gd name="T0" fmla="*/ 290513 w 21600"/>
              <a:gd name="T1" fmla="*/ 0 h 21600"/>
              <a:gd name="T2" fmla="*/ 580998 w 21600"/>
              <a:gd name="T3" fmla="*/ 167481 h 21600"/>
              <a:gd name="T4" fmla="*/ 580998 w 21600"/>
              <a:gd name="T5" fmla="*/ 502444 h 21600"/>
              <a:gd name="T6" fmla="*/ 290486 w 21600"/>
              <a:gd name="T7" fmla="*/ 669894 h 21600"/>
              <a:gd name="T8" fmla="*/ 0 w 21600"/>
              <a:gd name="T9" fmla="*/ 502413 h 21600"/>
              <a:gd name="T10" fmla="*/ 0 w 21600"/>
              <a:gd name="T11" fmla="*/ 167481 h 21600"/>
              <a:gd name="T12" fmla="*/ 290513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10800" y="0"/>
                </a:moveTo>
                <a:lnTo>
                  <a:pt x="21599" y="5400"/>
                </a:lnTo>
                <a:lnTo>
                  <a:pt x="21599" y="16200"/>
                </a:lnTo>
                <a:lnTo>
                  <a:pt x="10799" y="21599"/>
                </a:lnTo>
                <a:lnTo>
                  <a:pt x="0" y="16199"/>
                </a:lnTo>
                <a:lnTo>
                  <a:pt x="0" y="5400"/>
                </a:lnTo>
                <a:lnTo>
                  <a:pt x="10800" y="0"/>
                </a:lnTo>
                <a:close/>
              </a:path>
            </a:pathLst>
          </a:custGeom>
          <a:solidFill>
            <a:srgbClr val="0070C0"/>
          </a:solidFill>
          <a:ln>
            <a:noFill/>
          </a:ln>
          <a:extLst/>
        </p:spPr>
        <p:txBody>
          <a:bodyPr lIns="0" tIns="0" rIns="0" bIns="0" anchor="ctr"/>
          <a:lstStyle/>
          <a:p>
            <a:endParaRPr lang="zh-CN" altLang="en-US" sz="2438">
              <a:solidFill>
                <a:schemeClr val="bg1">
                  <a:lumMod val="85000"/>
                </a:schemeClr>
              </a:solidFill>
              <a:cs typeface="+mn-ea"/>
              <a:sym typeface="+mn-lt"/>
            </a:endParaRPr>
          </a:p>
        </p:txBody>
      </p:sp>
      <p:sp>
        <p:nvSpPr>
          <p:cNvPr id="36" name="Line 16"/>
          <p:cNvSpPr>
            <a:spLocks noChangeShapeType="1"/>
          </p:cNvSpPr>
          <p:nvPr/>
        </p:nvSpPr>
        <p:spPr bwMode="auto">
          <a:xfrm>
            <a:off x="5325347" y="5006904"/>
            <a:ext cx="1569908" cy="467526"/>
          </a:xfrm>
          <a:prstGeom prst="line">
            <a:avLst/>
          </a:prstGeom>
          <a:noFill/>
          <a:ln w="101600" cap="flat" cmpd="sng">
            <a:solidFill>
              <a:srgbClr val="B9B9B9"/>
            </a:solidFill>
            <a:prstDash val="solid"/>
            <a:round/>
          </a:ln>
          <a:effectLst/>
        </p:spPr>
        <p:txBody>
          <a:bodyPr lIns="0" tIns="0" rIns="0" bIns="0" anchor="ctr"/>
          <a:lstStyle/>
          <a:p>
            <a:pPr defTabSz="227796">
              <a:defRPr/>
            </a:pPr>
            <a:endParaRPr lang="es-ES" sz="542" noProof="1">
              <a:solidFill>
                <a:schemeClr val="bg1">
                  <a:lumMod val="85000"/>
                </a:schemeClr>
              </a:solidFill>
              <a:cs typeface="+mn-ea"/>
              <a:sym typeface="+mn-lt"/>
            </a:endParaRPr>
          </a:p>
        </p:txBody>
      </p:sp>
      <p:sp>
        <p:nvSpPr>
          <p:cNvPr id="37" name="Line 17"/>
          <p:cNvSpPr>
            <a:spLocks noChangeShapeType="1"/>
          </p:cNvSpPr>
          <p:nvPr/>
        </p:nvSpPr>
        <p:spPr bwMode="auto">
          <a:xfrm flipV="1">
            <a:off x="5326852" y="4034389"/>
            <a:ext cx="1539803" cy="959029"/>
          </a:xfrm>
          <a:prstGeom prst="line">
            <a:avLst/>
          </a:prstGeom>
          <a:noFill/>
          <a:ln w="101600" cap="flat" cmpd="sng">
            <a:solidFill>
              <a:srgbClr val="B9B9B9"/>
            </a:solidFill>
            <a:prstDash val="solid"/>
            <a:round/>
          </a:ln>
          <a:effectLst/>
        </p:spPr>
        <p:txBody>
          <a:bodyPr lIns="0" tIns="0" rIns="0" bIns="0" anchor="ctr"/>
          <a:lstStyle/>
          <a:p>
            <a:pPr defTabSz="227796">
              <a:defRPr/>
            </a:pPr>
            <a:endParaRPr lang="es-ES" sz="542" noProof="1">
              <a:solidFill>
                <a:schemeClr val="bg1">
                  <a:lumMod val="85000"/>
                </a:schemeClr>
              </a:solidFill>
              <a:cs typeface="+mn-ea"/>
              <a:sym typeface="+mn-lt"/>
            </a:endParaRPr>
          </a:p>
        </p:txBody>
      </p:sp>
      <p:sp>
        <p:nvSpPr>
          <p:cNvPr id="38" name="Line 18"/>
          <p:cNvSpPr>
            <a:spLocks noChangeShapeType="1"/>
          </p:cNvSpPr>
          <p:nvPr/>
        </p:nvSpPr>
        <p:spPr bwMode="auto">
          <a:xfrm>
            <a:off x="5323842" y="3514415"/>
            <a:ext cx="1541310" cy="516976"/>
          </a:xfrm>
          <a:prstGeom prst="line">
            <a:avLst/>
          </a:prstGeom>
          <a:noFill/>
          <a:ln w="101600" cap="flat" cmpd="sng">
            <a:solidFill>
              <a:srgbClr val="B9B9B9"/>
            </a:solidFill>
            <a:prstDash val="solid"/>
            <a:round/>
          </a:ln>
          <a:effectLst/>
        </p:spPr>
        <p:txBody>
          <a:bodyPr lIns="0" tIns="0" rIns="0" bIns="0" anchor="ctr"/>
          <a:lstStyle/>
          <a:p>
            <a:pPr defTabSz="227796">
              <a:defRPr/>
            </a:pPr>
            <a:endParaRPr lang="es-ES" sz="542" noProof="1">
              <a:solidFill>
                <a:schemeClr val="bg1">
                  <a:lumMod val="85000"/>
                </a:schemeClr>
              </a:solidFill>
              <a:cs typeface="+mn-ea"/>
              <a:sym typeface="+mn-lt"/>
            </a:endParaRPr>
          </a:p>
        </p:txBody>
      </p:sp>
      <p:sp>
        <p:nvSpPr>
          <p:cNvPr id="39" name="Line 19"/>
          <p:cNvSpPr>
            <a:spLocks noChangeShapeType="1"/>
          </p:cNvSpPr>
          <p:nvPr/>
        </p:nvSpPr>
        <p:spPr bwMode="auto">
          <a:xfrm flipV="1">
            <a:off x="5326852" y="2733705"/>
            <a:ext cx="1508196" cy="783707"/>
          </a:xfrm>
          <a:prstGeom prst="line">
            <a:avLst/>
          </a:prstGeom>
          <a:noFill/>
          <a:ln w="101600" cap="flat" cmpd="sng">
            <a:solidFill>
              <a:srgbClr val="B9B9B9"/>
            </a:solidFill>
            <a:prstDash val="solid"/>
            <a:round/>
          </a:ln>
          <a:effectLst/>
        </p:spPr>
        <p:txBody>
          <a:bodyPr lIns="0" tIns="0" rIns="0" bIns="0" anchor="ctr"/>
          <a:lstStyle/>
          <a:p>
            <a:pPr defTabSz="227796">
              <a:defRPr/>
            </a:pPr>
            <a:endParaRPr lang="es-ES" sz="542" noProof="1">
              <a:solidFill>
                <a:schemeClr val="bg1">
                  <a:lumMod val="85000"/>
                </a:schemeClr>
              </a:solidFill>
              <a:cs typeface="+mn-ea"/>
              <a:sym typeface="+mn-lt"/>
            </a:endParaRPr>
          </a:p>
        </p:txBody>
      </p:sp>
      <p:sp>
        <p:nvSpPr>
          <p:cNvPr id="40" name="Line 20"/>
          <p:cNvSpPr>
            <a:spLocks noChangeShapeType="1"/>
          </p:cNvSpPr>
          <p:nvPr/>
        </p:nvSpPr>
        <p:spPr bwMode="auto">
          <a:xfrm>
            <a:off x="5338893" y="2189756"/>
            <a:ext cx="1491638" cy="531961"/>
          </a:xfrm>
          <a:prstGeom prst="line">
            <a:avLst/>
          </a:prstGeom>
          <a:noFill/>
          <a:ln w="101600" cap="flat" cmpd="sng">
            <a:solidFill>
              <a:srgbClr val="B9B9B9"/>
            </a:solidFill>
            <a:prstDash val="solid"/>
            <a:round/>
          </a:ln>
          <a:effectLst/>
        </p:spPr>
        <p:txBody>
          <a:bodyPr lIns="0" tIns="0" rIns="0" bIns="0" anchor="ctr"/>
          <a:lstStyle/>
          <a:p>
            <a:pPr defTabSz="227796">
              <a:defRPr/>
            </a:pPr>
            <a:endParaRPr lang="es-ES" sz="542" noProof="1">
              <a:solidFill>
                <a:schemeClr val="bg1">
                  <a:lumMod val="85000"/>
                </a:schemeClr>
              </a:solidFill>
              <a:cs typeface="+mn-ea"/>
              <a:sym typeface="+mn-lt"/>
            </a:endParaRPr>
          </a:p>
        </p:txBody>
      </p:sp>
      <p:sp>
        <p:nvSpPr>
          <p:cNvPr id="41" name="AutoShape 21"/>
          <p:cNvSpPr/>
          <p:nvPr/>
        </p:nvSpPr>
        <p:spPr bwMode="auto">
          <a:xfrm>
            <a:off x="6722158" y="2609330"/>
            <a:ext cx="216747" cy="215782"/>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70C0"/>
          </a:solidFill>
          <a:ln w="25400" cap="flat" cmpd="sng">
            <a:solidFill>
              <a:srgbClr val="000000">
                <a:alpha val="0"/>
              </a:srgbClr>
            </a:solidFill>
            <a:prstDash val="solid"/>
            <a:miter lim="0"/>
          </a:ln>
          <a:effectLst/>
        </p:spPr>
        <p:txBody>
          <a:bodyPr lIns="0" tIns="0" rIns="0" bIns="0" anchor="ctr"/>
          <a:lstStyle/>
          <a:p>
            <a:pPr defTabSz="291506">
              <a:defRPr/>
            </a:pPr>
            <a:endParaRPr lang="es-ES" sz="2032" noProof="1">
              <a:solidFill>
                <a:schemeClr val="bg1">
                  <a:lumMod val="85000"/>
                </a:schemeClr>
              </a:solidFill>
              <a:effectLst>
                <a:outerShdw blurRad="38100" dist="38100" dir="2700000" algn="tl">
                  <a:srgbClr val="000000"/>
                </a:outerShdw>
              </a:effectLst>
              <a:cs typeface="+mn-ea"/>
              <a:sym typeface="+mn-lt"/>
            </a:endParaRPr>
          </a:p>
        </p:txBody>
      </p:sp>
      <p:sp>
        <p:nvSpPr>
          <p:cNvPr id="42" name="AutoShape 22"/>
          <p:cNvSpPr/>
          <p:nvPr/>
        </p:nvSpPr>
        <p:spPr bwMode="auto">
          <a:xfrm>
            <a:off x="6755272" y="3916009"/>
            <a:ext cx="216747" cy="21428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AEEF"/>
          </a:solidFill>
          <a:ln w="25400" cap="flat" cmpd="sng">
            <a:solidFill>
              <a:srgbClr val="000000">
                <a:alpha val="0"/>
              </a:srgbClr>
            </a:solidFill>
            <a:prstDash val="solid"/>
            <a:miter lim="0"/>
          </a:ln>
          <a:effectLst/>
        </p:spPr>
        <p:txBody>
          <a:bodyPr lIns="0" tIns="0" rIns="0" bIns="0" anchor="ctr"/>
          <a:lstStyle/>
          <a:p>
            <a:pPr defTabSz="291506">
              <a:defRPr/>
            </a:pPr>
            <a:endParaRPr lang="es-ES" sz="2032" noProof="1">
              <a:solidFill>
                <a:schemeClr val="bg1">
                  <a:lumMod val="85000"/>
                </a:schemeClr>
              </a:solidFill>
              <a:effectLst>
                <a:outerShdw blurRad="38100" dist="38100" dir="2700000" algn="tl">
                  <a:srgbClr val="000000"/>
                </a:outerShdw>
              </a:effectLst>
              <a:cs typeface="+mn-ea"/>
              <a:sym typeface="+mn-lt"/>
            </a:endParaRPr>
          </a:p>
        </p:txBody>
      </p:sp>
      <p:sp>
        <p:nvSpPr>
          <p:cNvPr id="43" name="AutoShape 23"/>
          <p:cNvSpPr/>
          <p:nvPr/>
        </p:nvSpPr>
        <p:spPr bwMode="auto">
          <a:xfrm>
            <a:off x="6798923" y="5383024"/>
            <a:ext cx="215240" cy="21428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70C0"/>
          </a:solidFill>
          <a:ln w="25400" cap="flat" cmpd="sng">
            <a:solidFill>
              <a:srgbClr val="000000">
                <a:alpha val="0"/>
              </a:srgbClr>
            </a:solidFill>
            <a:prstDash val="solid"/>
            <a:miter lim="0"/>
          </a:ln>
          <a:effectLst/>
        </p:spPr>
        <p:txBody>
          <a:bodyPr lIns="0" tIns="0" rIns="0" bIns="0" anchor="ctr"/>
          <a:lstStyle/>
          <a:p>
            <a:pPr defTabSz="291506">
              <a:defRPr/>
            </a:pPr>
            <a:endParaRPr lang="es-ES" sz="2032" noProof="1">
              <a:solidFill>
                <a:schemeClr val="bg1">
                  <a:lumMod val="85000"/>
                </a:schemeClr>
              </a:solidFill>
              <a:effectLst>
                <a:outerShdw blurRad="38100" dist="38100" dir="2700000" algn="tl">
                  <a:srgbClr val="000000"/>
                </a:outerShdw>
              </a:effectLst>
              <a:cs typeface="+mn-ea"/>
              <a:sym typeface="+mn-lt"/>
            </a:endParaRPr>
          </a:p>
        </p:txBody>
      </p:sp>
      <p:sp>
        <p:nvSpPr>
          <p:cNvPr id="44" name="AutoShape 24"/>
          <p:cNvSpPr/>
          <p:nvPr/>
        </p:nvSpPr>
        <p:spPr bwMode="auto">
          <a:xfrm>
            <a:off x="5245572" y="2078867"/>
            <a:ext cx="216747" cy="21428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AEEF"/>
          </a:solidFill>
          <a:ln w="25400" cap="flat" cmpd="sng">
            <a:solidFill>
              <a:srgbClr val="000000">
                <a:alpha val="0"/>
              </a:srgbClr>
            </a:solidFill>
            <a:prstDash val="solid"/>
            <a:miter lim="0"/>
          </a:ln>
          <a:effectLst/>
        </p:spPr>
        <p:txBody>
          <a:bodyPr lIns="0" tIns="0" rIns="0" bIns="0" anchor="ctr"/>
          <a:lstStyle/>
          <a:p>
            <a:pPr algn="r" defTabSz="291506">
              <a:defRPr/>
            </a:pPr>
            <a:endParaRPr lang="es-ES" sz="2032" noProof="1">
              <a:solidFill>
                <a:schemeClr val="bg1">
                  <a:lumMod val="85000"/>
                </a:schemeClr>
              </a:solidFill>
              <a:effectLst>
                <a:outerShdw blurRad="38100" dist="38100" dir="2700000" algn="tl">
                  <a:srgbClr val="000000"/>
                </a:outerShdw>
              </a:effectLst>
              <a:cs typeface="+mn-ea"/>
              <a:sym typeface="+mn-lt"/>
            </a:endParaRPr>
          </a:p>
        </p:txBody>
      </p:sp>
      <p:sp>
        <p:nvSpPr>
          <p:cNvPr id="45" name="AutoShape 25"/>
          <p:cNvSpPr/>
          <p:nvPr/>
        </p:nvSpPr>
        <p:spPr bwMode="auto">
          <a:xfrm>
            <a:off x="5229015" y="3393037"/>
            <a:ext cx="215242" cy="215782"/>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70C0"/>
          </a:solidFill>
          <a:ln w="25400" cap="flat" cmpd="sng">
            <a:solidFill>
              <a:srgbClr val="000000">
                <a:alpha val="0"/>
              </a:srgbClr>
            </a:solidFill>
            <a:prstDash val="solid"/>
            <a:miter lim="0"/>
          </a:ln>
          <a:effectLst/>
        </p:spPr>
        <p:txBody>
          <a:bodyPr lIns="0" tIns="0" rIns="0" bIns="0" anchor="ctr"/>
          <a:lstStyle/>
          <a:p>
            <a:pPr algn="r" defTabSz="291506">
              <a:defRPr/>
            </a:pPr>
            <a:endParaRPr lang="es-ES" sz="2032" noProof="1">
              <a:solidFill>
                <a:schemeClr val="bg1">
                  <a:lumMod val="85000"/>
                </a:schemeClr>
              </a:solidFill>
              <a:effectLst>
                <a:outerShdw blurRad="38100" dist="38100" dir="2700000" algn="tl">
                  <a:srgbClr val="000000"/>
                </a:outerShdw>
              </a:effectLst>
              <a:cs typeface="+mn-ea"/>
              <a:sym typeface="+mn-lt"/>
            </a:endParaRPr>
          </a:p>
        </p:txBody>
      </p:sp>
      <p:sp>
        <p:nvSpPr>
          <p:cNvPr id="46" name="AutoShape 26"/>
          <p:cNvSpPr/>
          <p:nvPr/>
        </p:nvSpPr>
        <p:spPr bwMode="auto">
          <a:xfrm>
            <a:off x="5221489" y="4876535"/>
            <a:ext cx="215240" cy="215782"/>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AEEF"/>
          </a:solidFill>
          <a:ln w="25400" cap="flat" cmpd="sng">
            <a:solidFill>
              <a:srgbClr val="000000">
                <a:alpha val="0"/>
              </a:srgbClr>
            </a:solidFill>
            <a:prstDash val="solid"/>
            <a:miter lim="0"/>
          </a:ln>
          <a:effectLst/>
        </p:spPr>
        <p:txBody>
          <a:bodyPr lIns="0" tIns="0" rIns="0" bIns="0" anchor="ctr"/>
          <a:lstStyle/>
          <a:p>
            <a:pPr algn="r" defTabSz="291506">
              <a:defRPr/>
            </a:pPr>
            <a:endParaRPr lang="es-ES" sz="2032" noProof="1">
              <a:solidFill>
                <a:schemeClr val="bg1">
                  <a:lumMod val="85000"/>
                </a:schemeClr>
              </a:solidFill>
              <a:effectLst>
                <a:outerShdw blurRad="38100" dist="38100" dir="2700000" algn="tl">
                  <a:srgbClr val="000000"/>
                </a:outerShdw>
              </a:effectLst>
              <a:cs typeface="+mn-ea"/>
              <a:sym typeface="+mn-lt"/>
            </a:endParaRPr>
          </a:p>
        </p:txBody>
      </p:sp>
      <p:sp>
        <p:nvSpPr>
          <p:cNvPr id="70" name="文本框 69">
            <a:extLst>
              <a:ext uri="{FF2B5EF4-FFF2-40B4-BE49-F238E27FC236}">
                <a16:creationId xmlns:a16="http://schemas.microsoft.com/office/drawing/2014/main" id="{3E17CE17-36C3-475E-BC79-9B1E53FB9CB2}"/>
              </a:ext>
            </a:extLst>
          </p:cNvPr>
          <p:cNvSpPr txBox="1"/>
          <p:nvPr/>
        </p:nvSpPr>
        <p:spPr>
          <a:xfrm>
            <a:off x="4436785" y="76432"/>
            <a:ext cx="5255202" cy="646307"/>
          </a:xfrm>
          <a:prstGeom prst="rect">
            <a:avLst/>
          </a:prstGeom>
          <a:noFill/>
        </p:spPr>
        <p:txBody>
          <a:bodyPr wrap="square" lIns="91416" tIns="45708" rIns="91416" bIns="45708" rtlCol="0">
            <a:spAutoFit/>
          </a:bodyPr>
          <a:lstStyle/>
          <a:p>
            <a:pPr fontAlgn="base">
              <a:spcBef>
                <a:spcPct val="0"/>
              </a:spcBef>
              <a:spcAft>
                <a:spcPct val="0"/>
              </a:spcAft>
              <a:buFont typeface="Arial" panose="020B0604020202020204" pitchFamily="34" charset="0"/>
              <a:buNone/>
            </a:pPr>
            <a:r>
              <a:rPr lang="zh-CN" altLang="en-US" sz="3600" b="1" dirty="0">
                <a:solidFill>
                  <a:schemeClr val="bg1"/>
                </a:solidFill>
                <a:cs typeface="+mn-ea"/>
                <a:sym typeface="+mn-lt"/>
              </a:rPr>
              <a:t>当前形势分析</a:t>
            </a:r>
          </a:p>
        </p:txBody>
      </p:sp>
      <p:sp>
        <p:nvSpPr>
          <p:cNvPr id="71" name="Text Placeholder 3">
            <a:extLst>
              <a:ext uri="{FF2B5EF4-FFF2-40B4-BE49-F238E27FC236}">
                <a16:creationId xmlns:a16="http://schemas.microsoft.com/office/drawing/2014/main" id="{2CCA0FD5-F9BF-4B60-AA45-36B17096CC8F}"/>
              </a:ext>
            </a:extLst>
          </p:cNvPr>
          <p:cNvSpPr txBox="1">
            <a:spLocks/>
          </p:cNvSpPr>
          <p:nvPr/>
        </p:nvSpPr>
        <p:spPr>
          <a:xfrm>
            <a:off x="7896285" y="2205194"/>
            <a:ext cx="2730388" cy="89396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804">
              <a:lnSpc>
                <a:spcPct val="150000"/>
              </a:lnSpc>
              <a:spcBef>
                <a:spcPct val="20000"/>
              </a:spcBef>
              <a:defRPr/>
            </a:pPr>
            <a:r>
              <a:rPr lang="zh-CN" altLang="en-US" b="1" dirty="0">
                <a:solidFill>
                  <a:srgbClr val="00B0F0"/>
                </a:solidFill>
                <a:cs typeface="+mn-ea"/>
                <a:sym typeface="+mn-lt"/>
              </a:rPr>
              <a:t>添加标题内容</a:t>
            </a:r>
            <a:br>
              <a:rPr lang="en-US" sz="1200" b="1" dirty="0">
                <a:solidFill>
                  <a:prstClr val="white">
                    <a:lumMod val="50000"/>
                  </a:prstClr>
                </a:solidFill>
                <a:cs typeface="+mn-ea"/>
                <a:sym typeface="+mn-lt"/>
              </a:rPr>
            </a:br>
            <a:r>
              <a:rPr lang="zh-CN" altLang="en-US" sz="1200" dirty="0">
                <a:solidFill>
                  <a:schemeClr val="bg1"/>
                </a:solidFill>
                <a:cs typeface="+mn-ea"/>
                <a:sym typeface="+mn-lt"/>
              </a:rPr>
              <a:t>点击此处输入相关文本内容点击此处输入相关文本内容</a:t>
            </a:r>
            <a:endParaRPr lang="en-US" sz="1200" dirty="0">
              <a:solidFill>
                <a:schemeClr val="bg1"/>
              </a:solidFill>
              <a:cs typeface="+mn-ea"/>
              <a:sym typeface="+mn-lt"/>
            </a:endParaRPr>
          </a:p>
        </p:txBody>
      </p:sp>
      <p:sp>
        <p:nvSpPr>
          <p:cNvPr id="72" name="Text Placeholder 3">
            <a:extLst>
              <a:ext uri="{FF2B5EF4-FFF2-40B4-BE49-F238E27FC236}">
                <a16:creationId xmlns:a16="http://schemas.microsoft.com/office/drawing/2014/main" id="{E8B4A3FB-0184-4D01-B539-2A3A0487854A}"/>
              </a:ext>
            </a:extLst>
          </p:cNvPr>
          <p:cNvSpPr txBox="1">
            <a:spLocks/>
          </p:cNvSpPr>
          <p:nvPr/>
        </p:nvSpPr>
        <p:spPr>
          <a:xfrm>
            <a:off x="7923299" y="3576168"/>
            <a:ext cx="2730388" cy="89396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804">
              <a:lnSpc>
                <a:spcPct val="150000"/>
              </a:lnSpc>
              <a:spcBef>
                <a:spcPct val="20000"/>
              </a:spcBef>
              <a:defRPr/>
            </a:pPr>
            <a:r>
              <a:rPr lang="zh-CN" altLang="en-US" b="1" dirty="0">
                <a:solidFill>
                  <a:srgbClr val="00B0F0"/>
                </a:solidFill>
                <a:cs typeface="+mn-ea"/>
                <a:sym typeface="+mn-lt"/>
              </a:rPr>
              <a:t>添加标题内容</a:t>
            </a:r>
            <a:br>
              <a:rPr lang="en-US" sz="1200" b="1" dirty="0">
                <a:solidFill>
                  <a:prstClr val="white">
                    <a:lumMod val="50000"/>
                  </a:prstClr>
                </a:solidFill>
                <a:cs typeface="+mn-ea"/>
                <a:sym typeface="+mn-lt"/>
              </a:rPr>
            </a:br>
            <a:r>
              <a:rPr lang="zh-CN" altLang="en-US" sz="1200" dirty="0">
                <a:solidFill>
                  <a:schemeClr val="bg1"/>
                </a:solidFill>
                <a:cs typeface="+mn-ea"/>
                <a:sym typeface="+mn-lt"/>
              </a:rPr>
              <a:t>点击此处输入相关文本内容点击此处输入相关文本内容</a:t>
            </a:r>
            <a:endParaRPr lang="en-US" sz="1200" dirty="0">
              <a:solidFill>
                <a:schemeClr val="bg1"/>
              </a:solidFill>
              <a:cs typeface="+mn-ea"/>
              <a:sym typeface="+mn-lt"/>
            </a:endParaRPr>
          </a:p>
        </p:txBody>
      </p:sp>
      <p:sp>
        <p:nvSpPr>
          <p:cNvPr id="73" name="Text Placeholder 3">
            <a:extLst>
              <a:ext uri="{FF2B5EF4-FFF2-40B4-BE49-F238E27FC236}">
                <a16:creationId xmlns:a16="http://schemas.microsoft.com/office/drawing/2014/main" id="{FE5CD289-CC1A-45FE-8127-976BBD0CA642}"/>
              </a:ext>
            </a:extLst>
          </p:cNvPr>
          <p:cNvSpPr txBox="1">
            <a:spLocks/>
          </p:cNvSpPr>
          <p:nvPr/>
        </p:nvSpPr>
        <p:spPr>
          <a:xfrm>
            <a:off x="7923299" y="5043184"/>
            <a:ext cx="2730388" cy="89396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804">
              <a:lnSpc>
                <a:spcPct val="150000"/>
              </a:lnSpc>
              <a:spcBef>
                <a:spcPct val="20000"/>
              </a:spcBef>
              <a:defRPr/>
            </a:pPr>
            <a:r>
              <a:rPr lang="zh-CN" altLang="en-US" b="1" dirty="0">
                <a:solidFill>
                  <a:srgbClr val="00B0F0"/>
                </a:solidFill>
                <a:cs typeface="+mn-ea"/>
                <a:sym typeface="+mn-lt"/>
              </a:rPr>
              <a:t>添加标题内容</a:t>
            </a:r>
            <a:br>
              <a:rPr lang="en-US" sz="1200" b="1" dirty="0">
                <a:solidFill>
                  <a:prstClr val="white">
                    <a:lumMod val="50000"/>
                  </a:prstClr>
                </a:solidFill>
                <a:cs typeface="+mn-ea"/>
                <a:sym typeface="+mn-lt"/>
              </a:rPr>
            </a:br>
            <a:r>
              <a:rPr lang="zh-CN" altLang="en-US" sz="1200" dirty="0">
                <a:solidFill>
                  <a:schemeClr val="bg1"/>
                </a:solidFill>
                <a:cs typeface="+mn-ea"/>
                <a:sym typeface="+mn-lt"/>
              </a:rPr>
              <a:t>点击此处输入相关文本内容点击此处输入相关文本内容</a:t>
            </a:r>
            <a:endParaRPr lang="en-US" sz="1200" dirty="0">
              <a:solidFill>
                <a:schemeClr val="bg1"/>
              </a:solidFill>
              <a:cs typeface="+mn-ea"/>
              <a:sym typeface="+mn-lt"/>
            </a:endParaRPr>
          </a:p>
        </p:txBody>
      </p:sp>
      <p:sp>
        <p:nvSpPr>
          <p:cNvPr id="74" name="Text Placeholder 3">
            <a:extLst>
              <a:ext uri="{FF2B5EF4-FFF2-40B4-BE49-F238E27FC236}">
                <a16:creationId xmlns:a16="http://schemas.microsoft.com/office/drawing/2014/main" id="{C3FD887D-E384-4D4F-871C-7D41B5C24879}"/>
              </a:ext>
            </a:extLst>
          </p:cNvPr>
          <p:cNvSpPr txBox="1">
            <a:spLocks/>
          </p:cNvSpPr>
          <p:nvPr/>
        </p:nvSpPr>
        <p:spPr>
          <a:xfrm>
            <a:off x="1511299" y="1600003"/>
            <a:ext cx="2686743" cy="89396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8804">
              <a:lnSpc>
                <a:spcPct val="150000"/>
              </a:lnSpc>
              <a:spcBef>
                <a:spcPct val="20000"/>
              </a:spcBef>
              <a:defRPr/>
            </a:pPr>
            <a:r>
              <a:rPr lang="zh-CN" altLang="en-US" b="1" dirty="0">
                <a:solidFill>
                  <a:srgbClr val="00B0F0"/>
                </a:solidFill>
                <a:cs typeface="+mn-ea"/>
                <a:sym typeface="+mn-lt"/>
              </a:rPr>
              <a:t>添加标题内容</a:t>
            </a:r>
            <a:br>
              <a:rPr lang="en-US" sz="1200" b="1" dirty="0">
                <a:solidFill>
                  <a:prstClr val="white">
                    <a:lumMod val="50000"/>
                  </a:prstClr>
                </a:solidFill>
                <a:cs typeface="+mn-ea"/>
                <a:sym typeface="+mn-lt"/>
              </a:rPr>
            </a:br>
            <a:r>
              <a:rPr lang="zh-CN" altLang="en-US" sz="1200" dirty="0">
                <a:solidFill>
                  <a:schemeClr val="bg1"/>
                </a:solidFill>
                <a:cs typeface="+mn-ea"/>
                <a:sym typeface="+mn-lt"/>
              </a:rPr>
              <a:t>点击此处输入相关文本内容点击此处输入相关文本内容</a:t>
            </a:r>
            <a:endParaRPr lang="en-US" sz="1200" dirty="0">
              <a:solidFill>
                <a:schemeClr val="bg1"/>
              </a:solidFill>
              <a:cs typeface="+mn-ea"/>
              <a:sym typeface="+mn-lt"/>
            </a:endParaRPr>
          </a:p>
        </p:txBody>
      </p:sp>
      <p:sp>
        <p:nvSpPr>
          <p:cNvPr id="75" name="Text Placeholder 3">
            <a:extLst>
              <a:ext uri="{FF2B5EF4-FFF2-40B4-BE49-F238E27FC236}">
                <a16:creationId xmlns:a16="http://schemas.microsoft.com/office/drawing/2014/main" id="{7AB24178-6B9E-4FF3-9D41-A433080BB142}"/>
              </a:ext>
            </a:extLst>
          </p:cNvPr>
          <p:cNvSpPr txBox="1">
            <a:spLocks/>
          </p:cNvSpPr>
          <p:nvPr/>
        </p:nvSpPr>
        <p:spPr>
          <a:xfrm>
            <a:off x="1538313" y="2970977"/>
            <a:ext cx="2686743" cy="89396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8804">
              <a:lnSpc>
                <a:spcPct val="150000"/>
              </a:lnSpc>
              <a:spcBef>
                <a:spcPct val="20000"/>
              </a:spcBef>
              <a:defRPr/>
            </a:pPr>
            <a:r>
              <a:rPr lang="zh-CN" altLang="en-US" b="1" dirty="0">
                <a:solidFill>
                  <a:srgbClr val="00B0F0"/>
                </a:solidFill>
                <a:cs typeface="+mn-ea"/>
                <a:sym typeface="+mn-lt"/>
              </a:rPr>
              <a:t>添加标题内容</a:t>
            </a:r>
            <a:br>
              <a:rPr lang="en-US" sz="1200" b="1" dirty="0">
                <a:solidFill>
                  <a:prstClr val="white">
                    <a:lumMod val="50000"/>
                  </a:prstClr>
                </a:solidFill>
                <a:cs typeface="+mn-ea"/>
                <a:sym typeface="+mn-lt"/>
              </a:rPr>
            </a:br>
            <a:r>
              <a:rPr lang="zh-CN" altLang="en-US" sz="1200" dirty="0">
                <a:solidFill>
                  <a:schemeClr val="bg1"/>
                </a:solidFill>
                <a:cs typeface="+mn-ea"/>
                <a:sym typeface="+mn-lt"/>
              </a:rPr>
              <a:t>点击此处输入相关文本内容点击此处输入相关文本内容</a:t>
            </a:r>
            <a:endParaRPr lang="en-US" sz="1200" dirty="0">
              <a:solidFill>
                <a:schemeClr val="bg1"/>
              </a:solidFill>
              <a:cs typeface="+mn-ea"/>
              <a:sym typeface="+mn-lt"/>
            </a:endParaRPr>
          </a:p>
        </p:txBody>
      </p:sp>
      <p:sp>
        <p:nvSpPr>
          <p:cNvPr id="76" name="Text Placeholder 3">
            <a:extLst>
              <a:ext uri="{FF2B5EF4-FFF2-40B4-BE49-F238E27FC236}">
                <a16:creationId xmlns:a16="http://schemas.microsoft.com/office/drawing/2014/main" id="{2B4FB5A6-296D-4D94-90DF-B9BFFEC91D75}"/>
              </a:ext>
            </a:extLst>
          </p:cNvPr>
          <p:cNvSpPr txBox="1">
            <a:spLocks/>
          </p:cNvSpPr>
          <p:nvPr/>
        </p:nvSpPr>
        <p:spPr>
          <a:xfrm>
            <a:off x="1538313" y="4437993"/>
            <a:ext cx="2686743" cy="89396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8804">
              <a:lnSpc>
                <a:spcPct val="150000"/>
              </a:lnSpc>
              <a:spcBef>
                <a:spcPct val="20000"/>
              </a:spcBef>
              <a:defRPr/>
            </a:pPr>
            <a:r>
              <a:rPr lang="zh-CN" altLang="en-US" b="1" dirty="0">
                <a:solidFill>
                  <a:srgbClr val="00B0F0"/>
                </a:solidFill>
                <a:cs typeface="+mn-ea"/>
                <a:sym typeface="+mn-lt"/>
              </a:rPr>
              <a:t>添加标题内容</a:t>
            </a:r>
            <a:br>
              <a:rPr lang="en-US" sz="1200" b="1" dirty="0">
                <a:solidFill>
                  <a:prstClr val="white">
                    <a:lumMod val="50000"/>
                  </a:prstClr>
                </a:solidFill>
                <a:cs typeface="+mn-ea"/>
                <a:sym typeface="+mn-lt"/>
              </a:rPr>
            </a:br>
            <a:r>
              <a:rPr lang="zh-CN" altLang="en-US" sz="1200" dirty="0">
                <a:solidFill>
                  <a:schemeClr val="bg1"/>
                </a:solidFill>
                <a:cs typeface="+mn-ea"/>
                <a:sym typeface="+mn-lt"/>
              </a:rPr>
              <a:t>点击此处输入相关文本内容点击此处输入相关文本内容</a:t>
            </a:r>
            <a:endParaRPr lang="en-US" sz="1200"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250" advClick="0" advTm="4000">
        <p:dissolve/>
      </p:transition>
    </mc:Choice>
    <mc:Fallback>
      <p:transition advClick="0" advTm="400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100"/>
                                  </p:stCondLst>
                                  <p:childTnLst>
                                    <p:set>
                                      <p:cBhvr>
                                        <p:cTn id="6" dur="1" fill="hold">
                                          <p:stCondLst>
                                            <p:cond delay="0"/>
                                          </p:stCondLst>
                                        </p:cTn>
                                        <p:tgtEl>
                                          <p:spTgt spid="33"/>
                                        </p:tgtEl>
                                        <p:attrNameLst>
                                          <p:attrName>style.visibility</p:attrName>
                                        </p:attrNameLst>
                                      </p:cBhvr>
                                      <p:to>
                                        <p:strVal val="visible"/>
                                      </p:to>
                                    </p:set>
                                    <p:animEffect transition="in" filter="dissolve">
                                      <p:cBhvr>
                                        <p:cTn id="7" dur="500"/>
                                        <p:tgtEl>
                                          <p:spTgt spid="33"/>
                                        </p:tgtEl>
                                      </p:cBhvr>
                                    </p:animEffect>
                                  </p:childTnLst>
                                </p:cTn>
                              </p:par>
                            </p:childTnLst>
                          </p:cTn>
                        </p:par>
                        <p:par>
                          <p:cTn id="8" fill="hold">
                            <p:stCondLst>
                              <p:cond delay="600"/>
                            </p:stCondLst>
                            <p:childTnLst>
                              <p:par>
                                <p:cTn id="9" presetID="9" presetClass="entr" presetSubtype="0" fill="hold" grpId="0" nodeType="afterEffect">
                                  <p:stCondLst>
                                    <p:cond delay="100"/>
                                  </p:stCondLst>
                                  <p:childTnLst>
                                    <p:set>
                                      <p:cBhvr>
                                        <p:cTn id="10" dur="1" fill="hold">
                                          <p:stCondLst>
                                            <p:cond delay="0"/>
                                          </p:stCondLst>
                                        </p:cTn>
                                        <p:tgtEl>
                                          <p:spTgt spid="35"/>
                                        </p:tgtEl>
                                        <p:attrNameLst>
                                          <p:attrName>style.visibility</p:attrName>
                                        </p:attrNameLst>
                                      </p:cBhvr>
                                      <p:to>
                                        <p:strVal val="visible"/>
                                      </p:to>
                                    </p:set>
                                    <p:animEffect transition="in" filter="dissolve">
                                      <p:cBhvr>
                                        <p:cTn id="11" dur="500"/>
                                        <p:tgtEl>
                                          <p:spTgt spid="35"/>
                                        </p:tgtEl>
                                      </p:cBhvr>
                                    </p:animEffect>
                                  </p:childTnLst>
                                </p:cTn>
                              </p:par>
                            </p:childTnLst>
                          </p:cTn>
                        </p:par>
                        <p:par>
                          <p:cTn id="12" fill="hold">
                            <p:stCondLst>
                              <p:cond delay="1200"/>
                            </p:stCondLst>
                            <p:childTnLst>
                              <p:par>
                                <p:cTn id="13" presetID="9" presetClass="entr" presetSubtype="0" fill="hold" nodeType="afterEffect">
                                  <p:stCondLst>
                                    <p:cond delay="100"/>
                                  </p:stCondLst>
                                  <p:childTnLst>
                                    <p:set>
                                      <p:cBhvr>
                                        <p:cTn id="14" dur="1" fill="hold">
                                          <p:stCondLst>
                                            <p:cond delay="0"/>
                                          </p:stCondLst>
                                        </p:cTn>
                                        <p:tgtEl>
                                          <p:spTgt spid="31"/>
                                        </p:tgtEl>
                                        <p:attrNameLst>
                                          <p:attrName>style.visibility</p:attrName>
                                        </p:attrNameLst>
                                      </p:cBhvr>
                                      <p:to>
                                        <p:strVal val="visible"/>
                                      </p:to>
                                    </p:set>
                                    <p:animEffect transition="in" filter="dissolve">
                                      <p:cBhvr>
                                        <p:cTn id="15" dur="500"/>
                                        <p:tgtEl>
                                          <p:spTgt spid="31"/>
                                        </p:tgtEl>
                                      </p:cBhvr>
                                    </p:animEffect>
                                  </p:childTnLst>
                                </p:cTn>
                              </p:par>
                            </p:childTnLst>
                          </p:cTn>
                        </p:par>
                        <p:par>
                          <p:cTn id="16" fill="hold">
                            <p:stCondLst>
                              <p:cond delay="1800"/>
                            </p:stCondLst>
                            <p:childTnLst>
                              <p:par>
                                <p:cTn id="17" presetID="9" presetClass="entr" presetSubtype="0" fill="hold" nodeType="afterEffect">
                                  <p:stCondLst>
                                    <p:cond delay="100"/>
                                  </p:stCondLst>
                                  <p:childTnLst>
                                    <p:set>
                                      <p:cBhvr>
                                        <p:cTn id="18" dur="1" fill="hold">
                                          <p:stCondLst>
                                            <p:cond delay="0"/>
                                          </p:stCondLst>
                                        </p:cTn>
                                        <p:tgtEl>
                                          <p:spTgt spid="32"/>
                                        </p:tgtEl>
                                        <p:attrNameLst>
                                          <p:attrName>style.visibility</p:attrName>
                                        </p:attrNameLst>
                                      </p:cBhvr>
                                      <p:to>
                                        <p:strVal val="visible"/>
                                      </p:to>
                                    </p:set>
                                    <p:animEffect transition="in" filter="dissolve">
                                      <p:cBhvr>
                                        <p:cTn id="19" dur="500"/>
                                        <p:tgtEl>
                                          <p:spTgt spid="32"/>
                                        </p:tgtEl>
                                      </p:cBhvr>
                                    </p:animEffect>
                                  </p:childTnLst>
                                </p:cTn>
                              </p:par>
                            </p:childTnLst>
                          </p:cTn>
                        </p:par>
                        <p:par>
                          <p:cTn id="20" fill="hold">
                            <p:stCondLst>
                              <p:cond delay="2400"/>
                            </p:stCondLst>
                            <p:childTnLst>
                              <p:par>
                                <p:cTn id="21" presetID="9" presetClass="entr" presetSubtype="0" fill="hold" nodeType="afterEffect">
                                  <p:stCondLst>
                                    <p:cond delay="100"/>
                                  </p:stCondLst>
                                  <p:childTnLst>
                                    <p:set>
                                      <p:cBhvr>
                                        <p:cTn id="22" dur="1" fill="hold">
                                          <p:stCondLst>
                                            <p:cond delay="0"/>
                                          </p:stCondLst>
                                        </p:cTn>
                                        <p:tgtEl>
                                          <p:spTgt spid="34"/>
                                        </p:tgtEl>
                                        <p:attrNameLst>
                                          <p:attrName>style.visibility</p:attrName>
                                        </p:attrNameLst>
                                      </p:cBhvr>
                                      <p:to>
                                        <p:strVal val="visible"/>
                                      </p:to>
                                    </p:set>
                                    <p:animEffect transition="in" filter="dissolve">
                                      <p:cBhvr>
                                        <p:cTn id="23" dur="500"/>
                                        <p:tgtEl>
                                          <p:spTgt spid="34"/>
                                        </p:tgtEl>
                                      </p:cBhvr>
                                    </p:animEffect>
                                  </p:childTnLst>
                                </p:cTn>
                              </p:par>
                            </p:childTnLst>
                          </p:cTn>
                        </p:par>
                        <p:par>
                          <p:cTn id="24" fill="hold">
                            <p:stCondLst>
                              <p:cond delay="3000"/>
                            </p:stCondLst>
                            <p:childTnLst>
                              <p:par>
                                <p:cTn id="25" presetID="9" presetClass="entr" presetSubtype="0" fill="hold" grpId="0" nodeType="afterEffect">
                                  <p:stCondLst>
                                    <p:cond delay="100"/>
                                  </p:stCondLst>
                                  <p:childTnLst>
                                    <p:set>
                                      <p:cBhvr>
                                        <p:cTn id="26" dur="1" fill="hold">
                                          <p:stCondLst>
                                            <p:cond delay="0"/>
                                          </p:stCondLst>
                                        </p:cTn>
                                        <p:tgtEl>
                                          <p:spTgt spid="30"/>
                                        </p:tgtEl>
                                        <p:attrNameLst>
                                          <p:attrName>style.visibility</p:attrName>
                                        </p:attrNameLst>
                                      </p:cBhvr>
                                      <p:to>
                                        <p:strVal val="visible"/>
                                      </p:to>
                                    </p:set>
                                    <p:animEffect transition="in" filter="dissolve">
                                      <p:cBhvr>
                                        <p:cTn id="27" dur="500"/>
                                        <p:tgtEl>
                                          <p:spTgt spid="30"/>
                                        </p:tgtEl>
                                      </p:cBhvr>
                                    </p:animEffect>
                                  </p:childTnLst>
                                </p:cTn>
                              </p:par>
                            </p:childTnLst>
                          </p:cTn>
                        </p:par>
                        <p:par>
                          <p:cTn id="28" fill="hold">
                            <p:stCondLst>
                              <p:cond delay="3600"/>
                            </p:stCondLst>
                            <p:childTnLst>
                              <p:par>
                                <p:cTn id="29" presetID="9" presetClass="entr" presetSubtype="0" fill="hold" nodeType="afterEffect">
                                  <p:stCondLst>
                                    <p:cond delay="100"/>
                                  </p:stCondLst>
                                  <p:childTnLst>
                                    <p:set>
                                      <p:cBhvr>
                                        <p:cTn id="30" dur="1" fill="hold">
                                          <p:stCondLst>
                                            <p:cond delay="0"/>
                                          </p:stCondLst>
                                        </p:cTn>
                                        <p:tgtEl>
                                          <p:spTgt spid="41"/>
                                        </p:tgtEl>
                                        <p:attrNameLst>
                                          <p:attrName>style.visibility</p:attrName>
                                        </p:attrNameLst>
                                      </p:cBhvr>
                                      <p:to>
                                        <p:strVal val="visible"/>
                                      </p:to>
                                    </p:set>
                                    <p:animEffect transition="in" filter="dissolve">
                                      <p:cBhvr>
                                        <p:cTn id="31" dur="500"/>
                                        <p:tgtEl>
                                          <p:spTgt spid="41"/>
                                        </p:tgtEl>
                                      </p:cBhvr>
                                    </p:animEffect>
                                  </p:childTnLst>
                                </p:cTn>
                              </p:par>
                            </p:childTnLst>
                          </p:cTn>
                        </p:par>
                        <p:par>
                          <p:cTn id="32" fill="hold">
                            <p:stCondLst>
                              <p:cond delay="4200"/>
                            </p:stCondLst>
                            <p:childTnLst>
                              <p:par>
                                <p:cTn id="33" presetID="9" presetClass="entr" presetSubtype="0" fill="hold" nodeType="afterEffect">
                                  <p:stCondLst>
                                    <p:cond delay="100"/>
                                  </p:stCondLst>
                                  <p:childTnLst>
                                    <p:set>
                                      <p:cBhvr>
                                        <p:cTn id="34" dur="1" fill="hold">
                                          <p:stCondLst>
                                            <p:cond delay="0"/>
                                          </p:stCondLst>
                                        </p:cTn>
                                        <p:tgtEl>
                                          <p:spTgt spid="42"/>
                                        </p:tgtEl>
                                        <p:attrNameLst>
                                          <p:attrName>style.visibility</p:attrName>
                                        </p:attrNameLst>
                                      </p:cBhvr>
                                      <p:to>
                                        <p:strVal val="visible"/>
                                      </p:to>
                                    </p:set>
                                    <p:animEffect transition="in" filter="dissolve">
                                      <p:cBhvr>
                                        <p:cTn id="35" dur="500"/>
                                        <p:tgtEl>
                                          <p:spTgt spid="42"/>
                                        </p:tgtEl>
                                      </p:cBhvr>
                                    </p:animEffect>
                                  </p:childTnLst>
                                </p:cTn>
                              </p:par>
                            </p:childTnLst>
                          </p:cTn>
                        </p:par>
                        <p:par>
                          <p:cTn id="36" fill="hold">
                            <p:stCondLst>
                              <p:cond delay="4800"/>
                            </p:stCondLst>
                            <p:childTnLst>
                              <p:par>
                                <p:cTn id="37" presetID="9" presetClass="entr" presetSubtype="0" fill="hold" nodeType="afterEffect">
                                  <p:stCondLst>
                                    <p:cond delay="100"/>
                                  </p:stCondLst>
                                  <p:childTnLst>
                                    <p:set>
                                      <p:cBhvr>
                                        <p:cTn id="38" dur="1" fill="hold">
                                          <p:stCondLst>
                                            <p:cond delay="0"/>
                                          </p:stCondLst>
                                        </p:cTn>
                                        <p:tgtEl>
                                          <p:spTgt spid="43"/>
                                        </p:tgtEl>
                                        <p:attrNameLst>
                                          <p:attrName>style.visibility</p:attrName>
                                        </p:attrNameLst>
                                      </p:cBhvr>
                                      <p:to>
                                        <p:strVal val="visible"/>
                                      </p:to>
                                    </p:set>
                                    <p:animEffect transition="in" filter="dissolve">
                                      <p:cBhvr>
                                        <p:cTn id="39" dur="500"/>
                                        <p:tgtEl>
                                          <p:spTgt spid="43"/>
                                        </p:tgtEl>
                                      </p:cBhvr>
                                    </p:animEffect>
                                  </p:childTnLst>
                                </p:cTn>
                              </p:par>
                            </p:childTnLst>
                          </p:cTn>
                        </p:par>
                        <p:par>
                          <p:cTn id="40" fill="hold">
                            <p:stCondLst>
                              <p:cond delay="5400"/>
                            </p:stCondLst>
                            <p:childTnLst>
                              <p:par>
                                <p:cTn id="41" presetID="9" presetClass="entr" presetSubtype="0" fill="hold" nodeType="afterEffect">
                                  <p:stCondLst>
                                    <p:cond delay="100"/>
                                  </p:stCondLst>
                                  <p:childTnLst>
                                    <p:set>
                                      <p:cBhvr>
                                        <p:cTn id="42" dur="1" fill="hold">
                                          <p:stCondLst>
                                            <p:cond delay="0"/>
                                          </p:stCondLst>
                                        </p:cTn>
                                        <p:tgtEl>
                                          <p:spTgt spid="44"/>
                                        </p:tgtEl>
                                        <p:attrNameLst>
                                          <p:attrName>style.visibility</p:attrName>
                                        </p:attrNameLst>
                                      </p:cBhvr>
                                      <p:to>
                                        <p:strVal val="visible"/>
                                      </p:to>
                                    </p:set>
                                    <p:animEffect transition="in" filter="dissolve">
                                      <p:cBhvr>
                                        <p:cTn id="43" dur="500"/>
                                        <p:tgtEl>
                                          <p:spTgt spid="44"/>
                                        </p:tgtEl>
                                      </p:cBhvr>
                                    </p:animEffect>
                                  </p:childTnLst>
                                </p:cTn>
                              </p:par>
                            </p:childTnLst>
                          </p:cTn>
                        </p:par>
                        <p:par>
                          <p:cTn id="44" fill="hold">
                            <p:stCondLst>
                              <p:cond delay="6000"/>
                            </p:stCondLst>
                            <p:childTnLst>
                              <p:par>
                                <p:cTn id="45" presetID="9" presetClass="entr" presetSubtype="0" fill="hold" nodeType="afterEffect">
                                  <p:stCondLst>
                                    <p:cond delay="100"/>
                                  </p:stCondLst>
                                  <p:childTnLst>
                                    <p:set>
                                      <p:cBhvr>
                                        <p:cTn id="46" dur="1" fill="hold">
                                          <p:stCondLst>
                                            <p:cond delay="0"/>
                                          </p:stCondLst>
                                        </p:cTn>
                                        <p:tgtEl>
                                          <p:spTgt spid="45"/>
                                        </p:tgtEl>
                                        <p:attrNameLst>
                                          <p:attrName>style.visibility</p:attrName>
                                        </p:attrNameLst>
                                      </p:cBhvr>
                                      <p:to>
                                        <p:strVal val="visible"/>
                                      </p:to>
                                    </p:set>
                                    <p:animEffect transition="in" filter="dissolve">
                                      <p:cBhvr>
                                        <p:cTn id="47" dur="500"/>
                                        <p:tgtEl>
                                          <p:spTgt spid="45"/>
                                        </p:tgtEl>
                                      </p:cBhvr>
                                    </p:animEffect>
                                  </p:childTnLst>
                                </p:cTn>
                              </p:par>
                            </p:childTnLst>
                          </p:cTn>
                        </p:par>
                        <p:par>
                          <p:cTn id="48" fill="hold">
                            <p:stCondLst>
                              <p:cond delay="6600"/>
                            </p:stCondLst>
                            <p:childTnLst>
                              <p:par>
                                <p:cTn id="49" presetID="9" presetClass="entr" presetSubtype="0" fill="hold" nodeType="afterEffect">
                                  <p:stCondLst>
                                    <p:cond delay="100"/>
                                  </p:stCondLst>
                                  <p:childTnLst>
                                    <p:set>
                                      <p:cBhvr>
                                        <p:cTn id="50" dur="1" fill="hold">
                                          <p:stCondLst>
                                            <p:cond delay="0"/>
                                          </p:stCondLst>
                                        </p:cTn>
                                        <p:tgtEl>
                                          <p:spTgt spid="46"/>
                                        </p:tgtEl>
                                        <p:attrNameLst>
                                          <p:attrName>style.visibility</p:attrName>
                                        </p:attrNameLst>
                                      </p:cBhvr>
                                      <p:to>
                                        <p:strVal val="visible"/>
                                      </p:to>
                                    </p:set>
                                    <p:animEffect transition="in" filter="dissolve">
                                      <p:cBhvr>
                                        <p:cTn id="51" dur="500"/>
                                        <p:tgtEl>
                                          <p:spTgt spid="46"/>
                                        </p:tgtEl>
                                      </p:cBhvr>
                                    </p:animEffect>
                                  </p:childTnLst>
                                </p:cTn>
                              </p:par>
                            </p:childTnLst>
                          </p:cTn>
                        </p:par>
                        <p:par>
                          <p:cTn id="52" fill="hold">
                            <p:stCondLst>
                              <p:cond delay="7200"/>
                            </p:stCondLst>
                            <p:childTnLst>
                              <p:par>
                                <p:cTn id="53" presetID="9" presetClass="entr" presetSubtype="0" fill="hold" nodeType="afterEffect">
                                  <p:stCondLst>
                                    <p:cond delay="100"/>
                                  </p:stCondLst>
                                  <p:childTnLst>
                                    <p:set>
                                      <p:cBhvr>
                                        <p:cTn id="54" dur="1" fill="hold">
                                          <p:stCondLst>
                                            <p:cond delay="0"/>
                                          </p:stCondLst>
                                        </p:cTn>
                                        <p:tgtEl>
                                          <p:spTgt spid="40"/>
                                        </p:tgtEl>
                                        <p:attrNameLst>
                                          <p:attrName>style.visibility</p:attrName>
                                        </p:attrNameLst>
                                      </p:cBhvr>
                                      <p:to>
                                        <p:strVal val="visible"/>
                                      </p:to>
                                    </p:set>
                                    <p:animEffect transition="in" filter="dissolve">
                                      <p:cBhvr>
                                        <p:cTn id="55" dur="500"/>
                                        <p:tgtEl>
                                          <p:spTgt spid="40"/>
                                        </p:tgtEl>
                                      </p:cBhvr>
                                    </p:animEffect>
                                  </p:childTnLst>
                                </p:cTn>
                              </p:par>
                            </p:childTnLst>
                          </p:cTn>
                        </p:par>
                        <p:par>
                          <p:cTn id="56" fill="hold">
                            <p:stCondLst>
                              <p:cond delay="7800"/>
                            </p:stCondLst>
                            <p:childTnLst>
                              <p:par>
                                <p:cTn id="57" presetID="9" presetClass="entr" presetSubtype="0" fill="hold" nodeType="afterEffect">
                                  <p:stCondLst>
                                    <p:cond delay="100"/>
                                  </p:stCondLst>
                                  <p:childTnLst>
                                    <p:set>
                                      <p:cBhvr>
                                        <p:cTn id="58" dur="1" fill="hold">
                                          <p:stCondLst>
                                            <p:cond delay="0"/>
                                          </p:stCondLst>
                                        </p:cTn>
                                        <p:tgtEl>
                                          <p:spTgt spid="39"/>
                                        </p:tgtEl>
                                        <p:attrNameLst>
                                          <p:attrName>style.visibility</p:attrName>
                                        </p:attrNameLst>
                                      </p:cBhvr>
                                      <p:to>
                                        <p:strVal val="visible"/>
                                      </p:to>
                                    </p:set>
                                    <p:animEffect transition="in" filter="dissolve">
                                      <p:cBhvr>
                                        <p:cTn id="59" dur="500"/>
                                        <p:tgtEl>
                                          <p:spTgt spid="39"/>
                                        </p:tgtEl>
                                      </p:cBhvr>
                                    </p:animEffect>
                                  </p:childTnLst>
                                </p:cTn>
                              </p:par>
                            </p:childTnLst>
                          </p:cTn>
                        </p:par>
                        <p:par>
                          <p:cTn id="60" fill="hold">
                            <p:stCondLst>
                              <p:cond delay="8400"/>
                            </p:stCondLst>
                            <p:childTnLst>
                              <p:par>
                                <p:cTn id="61" presetID="9" presetClass="entr" presetSubtype="0" fill="hold" nodeType="afterEffect">
                                  <p:stCondLst>
                                    <p:cond delay="100"/>
                                  </p:stCondLst>
                                  <p:childTnLst>
                                    <p:set>
                                      <p:cBhvr>
                                        <p:cTn id="62" dur="1" fill="hold">
                                          <p:stCondLst>
                                            <p:cond delay="0"/>
                                          </p:stCondLst>
                                        </p:cTn>
                                        <p:tgtEl>
                                          <p:spTgt spid="38"/>
                                        </p:tgtEl>
                                        <p:attrNameLst>
                                          <p:attrName>style.visibility</p:attrName>
                                        </p:attrNameLst>
                                      </p:cBhvr>
                                      <p:to>
                                        <p:strVal val="visible"/>
                                      </p:to>
                                    </p:set>
                                    <p:animEffect transition="in" filter="dissolve">
                                      <p:cBhvr>
                                        <p:cTn id="63" dur="500"/>
                                        <p:tgtEl>
                                          <p:spTgt spid="38"/>
                                        </p:tgtEl>
                                      </p:cBhvr>
                                    </p:animEffect>
                                  </p:childTnLst>
                                </p:cTn>
                              </p:par>
                            </p:childTnLst>
                          </p:cTn>
                        </p:par>
                        <p:par>
                          <p:cTn id="64" fill="hold">
                            <p:stCondLst>
                              <p:cond delay="9000"/>
                            </p:stCondLst>
                            <p:childTnLst>
                              <p:par>
                                <p:cTn id="65" presetID="9" presetClass="entr" presetSubtype="0" fill="hold" nodeType="afterEffect">
                                  <p:stCondLst>
                                    <p:cond delay="100"/>
                                  </p:stCondLst>
                                  <p:childTnLst>
                                    <p:set>
                                      <p:cBhvr>
                                        <p:cTn id="66" dur="1" fill="hold">
                                          <p:stCondLst>
                                            <p:cond delay="0"/>
                                          </p:stCondLst>
                                        </p:cTn>
                                        <p:tgtEl>
                                          <p:spTgt spid="37"/>
                                        </p:tgtEl>
                                        <p:attrNameLst>
                                          <p:attrName>style.visibility</p:attrName>
                                        </p:attrNameLst>
                                      </p:cBhvr>
                                      <p:to>
                                        <p:strVal val="visible"/>
                                      </p:to>
                                    </p:set>
                                    <p:animEffect transition="in" filter="dissolve">
                                      <p:cBhvr>
                                        <p:cTn id="67" dur="500"/>
                                        <p:tgtEl>
                                          <p:spTgt spid="37"/>
                                        </p:tgtEl>
                                      </p:cBhvr>
                                    </p:animEffect>
                                  </p:childTnLst>
                                </p:cTn>
                              </p:par>
                            </p:childTnLst>
                          </p:cTn>
                        </p:par>
                        <p:par>
                          <p:cTn id="68" fill="hold">
                            <p:stCondLst>
                              <p:cond delay="9600"/>
                            </p:stCondLst>
                            <p:childTnLst>
                              <p:par>
                                <p:cTn id="69" presetID="9" presetClass="entr" presetSubtype="0" fill="hold" nodeType="afterEffect">
                                  <p:stCondLst>
                                    <p:cond delay="100"/>
                                  </p:stCondLst>
                                  <p:childTnLst>
                                    <p:set>
                                      <p:cBhvr>
                                        <p:cTn id="70" dur="1" fill="hold">
                                          <p:stCondLst>
                                            <p:cond delay="0"/>
                                          </p:stCondLst>
                                        </p:cTn>
                                        <p:tgtEl>
                                          <p:spTgt spid="36"/>
                                        </p:tgtEl>
                                        <p:attrNameLst>
                                          <p:attrName>style.visibility</p:attrName>
                                        </p:attrNameLst>
                                      </p:cBhvr>
                                      <p:to>
                                        <p:strVal val="visible"/>
                                      </p:to>
                                    </p:set>
                                    <p:animEffect transition="in" filter="dissolve">
                                      <p:cBhvr>
                                        <p:cTn id="71" dur="500"/>
                                        <p:tgtEl>
                                          <p:spTgt spid="36"/>
                                        </p:tgtEl>
                                      </p:cBhvr>
                                    </p:animEffect>
                                  </p:childTnLst>
                                </p:cTn>
                              </p:par>
                            </p:childTnLst>
                          </p:cTn>
                        </p:par>
                        <p:par>
                          <p:cTn id="72" fill="hold">
                            <p:stCondLst>
                              <p:cond delay="10200"/>
                            </p:stCondLst>
                            <p:childTnLst>
                              <p:par>
                                <p:cTn id="73" presetID="53" presetClass="entr" presetSubtype="0" fill="hold" grpId="0" nodeType="afterEffect">
                                  <p:stCondLst>
                                    <p:cond delay="0"/>
                                  </p:stCondLst>
                                  <p:childTnLst>
                                    <p:set>
                                      <p:cBhvr>
                                        <p:cTn id="74" dur="1" fill="hold">
                                          <p:stCondLst>
                                            <p:cond delay="0"/>
                                          </p:stCondLst>
                                        </p:cTn>
                                        <p:tgtEl>
                                          <p:spTgt spid="71"/>
                                        </p:tgtEl>
                                        <p:attrNameLst>
                                          <p:attrName>style.visibility</p:attrName>
                                        </p:attrNameLst>
                                      </p:cBhvr>
                                      <p:to>
                                        <p:strVal val="visible"/>
                                      </p:to>
                                    </p:set>
                                    <p:anim calcmode="lin" valueType="num">
                                      <p:cBhvr>
                                        <p:cTn id="75" dur="500" fill="hold"/>
                                        <p:tgtEl>
                                          <p:spTgt spid="71"/>
                                        </p:tgtEl>
                                        <p:attrNameLst>
                                          <p:attrName>ppt_w</p:attrName>
                                        </p:attrNameLst>
                                      </p:cBhvr>
                                      <p:tavLst>
                                        <p:tav tm="0">
                                          <p:val>
                                            <p:fltVal val="0"/>
                                          </p:val>
                                        </p:tav>
                                        <p:tav tm="100000">
                                          <p:val>
                                            <p:strVal val="#ppt_w"/>
                                          </p:val>
                                        </p:tav>
                                      </p:tavLst>
                                    </p:anim>
                                    <p:anim calcmode="lin" valueType="num">
                                      <p:cBhvr>
                                        <p:cTn id="76" dur="500" fill="hold"/>
                                        <p:tgtEl>
                                          <p:spTgt spid="71"/>
                                        </p:tgtEl>
                                        <p:attrNameLst>
                                          <p:attrName>ppt_h</p:attrName>
                                        </p:attrNameLst>
                                      </p:cBhvr>
                                      <p:tavLst>
                                        <p:tav tm="0">
                                          <p:val>
                                            <p:fltVal val="0"/>
                                          </p:val>
                                        </p:tav>
                                        <p:tav tm="100000">
                                          <p:val>
                                            <p:strVal val="#ppt_h"/>
                                          </p:val>
                                        </p:tav>
                                      </p:tavLst>
                                    </p:anim>
                                    <p:animEffect transition="in" filter="fade">
                                      <p:cBhvr>
                                        <p:cTn id="77" dur="500"/>
                                        <p:tgtEl>
                                          <p:spTgt spid="71"/>
                                        </p:tgtEl>
                                      </p:cBhvr>
                                    </p:animEffect>
                                  </p:childTnLst>
                                </p:cTn>
                              </p:par>
                            </p:childTnLst>
                          </p:cTn>
                        </p:par>
                        <p:par>
                          <p:cTn id="78" fill="hold">
                            <p:stCondLst>
                              <p:cond delay="10700"/>
                            </p:stCondLst>
                            <p:childTnLst>
                              <p:par>
                                <p:cTn id="79" presetID="53" presetClass="entr" presetSubtype="0" fill="hold" grpId="0" nodeType="afterEffect">
                                  <p:stCondLst>
                                    <p:cond delay="0"/>
                                  </p:stCondLst>
                                  <p:childTnLst>
                                    <p:set>
                                      <p:cBhvr>
                                        <p:cTn id="80" dur="1" fill="hold">
                                          <p:stCondLst>
                                            <p:cond delay="0"/>
                                          </p:stCondLst>
                                        </p:cTn>
                                        <p:tgtEl>
                                          <p:spTgt spid="72"/>
                                        </p:tgtEl>
                                        <p:attrNameLst>
                                          <p:attrName>style.visibility</p:attrName>
                                        </p:attrNameLst>
                                      </p:cBhvr>
                                      <p:to>
                                        <p:strVal val="visible"/>
                                      </p:to>
                                    </p:set>
                                    <p:anim calcmode="lin" valueType="num">
                                      <p:cBhvr>
                                        <p:cTn id="81" dur="500" fill="hold"/>
                                        <p:tgtEl>
                                          <p:spTgt spid="72"/>
                                        </p:tgtEl>
                                        <p:attrNameLst>
                                          <p:attrName>ppt_w</p:attrName>
                                        </p:attrNameLst>
                                      </p:cBhvr>
                                      <p:tavLst>
                                        <p:tav tm="0">
                                          <p:val>
                                            <p:fltVal val="0"/>
                                          </p:val>
                                        </p:tav>
                                        <p:tav tm="100000">
                                          <p:val>
                                            <p:strVal val="#ppt_w"/>
                                          </p:val>
                                        </p:tav>
                                      </p:tavLst>
                                    </p:anim>
                                    <p:anim calcmode="lin" valueType="num">
                                      <p:cBhvr>
                                        <p:cTn id="82" dur="500" fill="hold"/>
                                        <p:tgtEl>
                                          <p:spTgt spid="72"/>
                                        </p:tgtEl>
                                        <p:attrNameLst>
                                          <p:attrName>ppt_h</p:attrName>
                                        </p:attrNameLst>
                                      </p:cBhvr>
                                      <p:tavLst>
                                        <p:tav tm="0">
                                          <p:val>
                                            <p:fltVal val="0"/>
                                          </p:val>
                                        </p:tav>
                                        <p:tav tm="100000">
                                          <p:val>
                                            <p:strVal val="#ppt_h"/>
                                          </p:val>
                                        </p:tav>
                                      </p:tavLst>
                                    </p:anim>
                                    <p:animEffect transition="in" filter="fade">
                                      <p:cBhvr>
                                        <p:cTn id="83" dur="500"/>
                                        <p:tgtEl>
                                          <p:spTgt spid="72"/>
                                        </p:tgtEl>
                                      </p:cBhvr>
                                    </p:animEffect>
                                  </p:childTnLst>
                                </p:cTn>
                              </p:par>
                            </p:childTnLst>
                          </p:cTn>
                        </p:par>
                        <p:par>
                          <p:cTn id="84" fill="hold">
                            <p:stCondLst>
                              <p:cond delay="11200"/>
                            </p:stCondLst>
                            <p:childTnLst>
                              <p:par>
                                <p:cTn id="85" presetID="53" presetClass="entr" presetSubtype="0" fill="hold" grpId="0" nodeType="afterEffect">
                                  <p:stCondLst>
                                    <p:cond delay="0"/>
                                  </p:stCondLst>
                                  <p:childTnLst>
                                    <p:set>
                                      <p:cBhvr>
                                        <p:cTn id="86" dur="1" fill="hold">
                                          <p:stCondLst>
                                            <p:cond delay="0"/>
                                          </p:stCondLst>
                                        </p:cTn>
                                        <p:tgtEl>
                                          <p:spTgt spid="73"/>
                                        </p:tgtEl>
                                        <p:attrNameLst>
                                          <p:attrName>style.visibility</p:attrName>
                                        </p:attrNameLst>
                                      </p:cBhvr>
                                      <p:to>
                                        <p:strVal val="visible"/>
                                      </p:to>
                                    </p:set>
                                    <p:anim calcmode="lin" valueType="num">
                                      <p:cBhvr>
                                        <p:cTn id="87" dur="500" fill="hold"/>
                                        <p:tgtEl>
                                          <p:spTgt spid="73"/>
                                        </p:tgtEl>
                                        <p:attrNameLst>
                                          <p:attrName>ppt_w</p:attrName>
                                        </p:attrNameLst>
                                      </p:cBhvr>
                                      <p:tavLst>
                                        <p:tav tm="0">
                                          <p:val>
                                            <p:fltVal val="0"/>
                                          </p:val>
                                        </p:tav>
                                        <p:tav tm="100000">
                                          <p:val>
                                            <p:strVal val="#ppt_w"/>
                                          </p:val>
                                        </p:tav>
                                      </p:tavLst>
                                    </p:anim>
                                    <p:anim calcmode="lin" valueType="num">
                                      <p:cBhvr>
                                        <p:cTn id="88" dur="500" fill="hold"/>
                                        <p:tgtEl>
                                          <p:spTgt spid="73"/>
                                        </p:tgtEl>
                                        <p:attrNameLst>
                                          <p:attrName>ppt_h</p:attrName>
                                        </p:attrNameLst>
                                      </p:cBhvr>
                                      <p:tavLst>
                                        <p:tav tm="0">
                                          <p:val>
                                            <p:fltVal val="0"/>
                                          </p:val>
                                        </p:tav>
                                        <p:tav tm="100000">
                                          <p:val>
                                            <p:strVal val="#ppt_h"/>
                                          </p:val>
                                        </p:tav>
                                      </p:tavLst>
                                    </p:anim>
                                    <p:animEffect transition="in" filter="fade">
                                      <p:cBhvr>
                                        <p:cTn id="89" dur="500"/>
                                        <p:tgtEl>
                                          <p:spTgt spid="73"/>
                                        </p:tgtEl>
                                      </p:cBhvr>
                                    </p:animEffect>
                                  </p:childTnLst>
                                </p:cTn>
                              </p:par>
                            </p:childTnLst>
                          </p:cTn>
                        </p:par>
                        <p:par>
                          <p:cTn id="90" fill="hold">
                            <p:stCondLst>
                              <p:cond delay="11700"/>
                            </p:stCondLst>
                            <p:childTnLst>
                              <p:par>
                                <p:cTn id="91" presetID="53" presetClass="entr" presetSubtype="0" fill="hold" grpId="0" nodeType="afterEffect">
                                  <p:stCondLst>
                                    <p:cond delay="0"/>
                                  </p:stCondLst>
                                  <p:childTnLst>
                                    <p:set>
                                      <p:cBhvr>
                                        <p:cTn id="92" dur="1" fill="hold">
                                          <p:stCondLst>
                                            <p:cond delay="0"/>
                                          </p:stCondLst>
                                        </p:cTn>
                                        <p:tgtEl>
                                          <p:spTgt spid="74"/>
                                        </p:tgtEl>
                                        <p:attrNameLst>
                                          <p:attrName>style.visibility</p:attrName>
                                        </p:attrNameLst>
                                      </p:cBhvr>
                                      <p:to>
                                        <p:strVal val="visible"/>
                                      </p:to>
                                    </p:set>
                                    <p:anim calcmode="lin" valueType="num">
                                      <p:cBhvr>
                                        <p:cTn id="93" dur="500" fill="hold"/>
                                        <p:tgtEl>
                                          <p:spTgt spid="74"/>
                                        </p:tgtEl>
                                        <p:attrNameLst>
                                          <p:attrName>ppt_w</p:attrName>
                                        </p:attrNameLst>
                                      </p:cBhvr>
                                      <p:tavLst>
                                        <p:tav tm="0">
                                          <p:val>
                                            <p:fltVal val="0"/>
                                          </p:val>
                                        </p:tav>
                                        <p:tav tm="100000">
                                          <p:val>
                                            <p:strVal val="#ppt_w"/>
                                          </p:val>
                                        </p:tav>
                                      </p:tavLst>
                                    </p:anim>
                                    <p:anim calcmode="lin" valueType="num">
                                      <p:cBhvr>
                                        <p:cTn id="94" dur="500" fill="hold"/>
                                        <p:tgtEl>
                                          <p:spTgt spid="74"/>
                                        </p:tgtEl>
                                        <p:attrNameLst>
                                          <p:attrName>ppt_h</p:attrName>
                                        </p:attrNameLst>
                                      </p:cBhvr>
                                      <p:tavLst>
                                        <p:tav tm="0">
                                          <p:val>
                                            <p:fltVal val="0"/>
                                          </p:val>
                                        </p:tav>
                                        <p:tav tm="100000">
                                          <p:val>
                                            <p:strVal val="#ppt_h"/>
                                          </p:val>
                                        </p:tav>
                                      </p:tavLst>
                                    </p:anim>
                                    <p:animEffect transition="in" filter="fade">
                                      <p:cBhvr>
                                        <p:cTn id="95" dur="500"/>
                                        <p:tgtEl>
                                          <p:spTgt spid="74"/>
                                        </p:tgtEl>
                                      </p:cBhvr>
                                    </p:animEffect>
                                  </p:childTnLst>
                                </p:cTn>
                              </p:par>
                            </p:childTnLst>
                          </p:cTn>
                        </p:par>
                        <p:par>
                          <p:cTn id="96" fill="hold">
                            <p:stCondLst>
                              <p:cond delay="12200"/>
                            </p:stCondLst>
                            <p:childTnLst>
                              <p:par>
                                <p:cTn id="97" presetID="53" presetClass="entr" presetSubtype="0" fill="hold" grpId="0" nodeType="afterEffect">
                                  <p:stCondLst>
                                    <p:cond delay="0"/>
                                  </p:stCondLst>
                                  <p:childTnLst>
                                    <p:set>
                                      <p:cBhvr>
                                        <p:cTn id="98" dur="1" fill="hold">
                                          <p:stCondLst>
                                            <p:cond delay="0"/>
                                          </p:stCondLst>
                                        </p:cTn>
                                        <p:tgtEl>
                                          <p:spTgt spid="75"/>
                                        </p:tgtEl>
                                        <p:attrNameLst>
                                          <p:attrName>style.visibility</p:attrName>
                                        </p:attrNameLst>
                                      </p:cBhvr>
                                      <p:to>
                                        <p:strVal val="visible"/>
                                      </p:to>
                                    </p:set>
                                    <p:anim calcmode="lin" valueType="num">
                                      <p:cBhvr>
                                        <p:cTn id="99" dur="500" fill="hold"/>
                                        <p:tgtEl>
                                          <p:spTgt spid="75"/>
                                        </p:tgtEl>
                                        <p:attrNameLst>
                                          <p:attrName>ppt_w</p:attrName>
                                        </p:attrNameLst>
                                      </p:cBhvr>
                                      <p:tavLst>
                                        <p:tav tm="0">
                                          <p:val>
                                            <p:fltVal val="0"/>
                                          </p:val>
                                        </p:tav>
                                        <p:tav tm="100000">
                                          <p:val>
                                            <p:strVal val="#ppt_w"/>
                                          </p:val>
                                        </p:tav>
                                      </p:tavLst>
                                    </p:anim>
                                    <p:anim calcmode="lin" valueType="num">
                                      <p:cBhvr>
                                        <p:cTn id="100" dur="500" fill="hold"/>
                                        <p:tgtEl>
                                          <p:spTgt spid="75"/>
                                        </p:tgtEl>
                                        <p:attrNameLst>
                                          <p:attrName>ppt_h</p:attrName>
                                        </p:attrNameLst>
                                      </p:cBhvr>
                                      <p:tavLst>
                                        <p:tav tm="0">
                                          <p:val>
                                            <p:fltVal val="0"/>
                                          </p:val>
                                        </p:tav>
                                        <p:tav tm="100000">
                                          <p:val>
                                            <p:strVal val="#ppt_h"/>
                                          </p:val>
                                        </p:tav>
                                      </p:tavLst>
                                    </p:anim>
                                    <p:animEffect transition="in" filter="fade">
                                      <p:cBhvr>
                                        <p:cTn id="101" dur="500"/>
                                        <p:tgtEl>
                                          <p:spTgt spid="75"/>
                                        </p:tgtEl>
                                      </p:cBhvr>
                                    </p:animEffect>
                                  </p:childTnLst>
                                </p:cTn>
                              </p:par>
                            </p:childTnLst>
                          </p:cTn>
                        </p:par>
                        <p:par>
                          <p:cTn id="102" fill="hold">
                            <p:stCondLst>
                              <p:cond delay="12700"/>
                            </p:stCondLst>
                            <p:childTnLst>
                              <p:par>
                                <p:cTn id="103" presetID="53" presetClass="entr" presetSubtype="0" fill="hold" grpId="0" nodeType="afterEffect">
                                  <p:stCondLst>
                                    <p:cond delay="0"/>
                                  </p:stCondLst>
                                  <p:childTnLst>
                                    <p:set>
                                      <p:cBhvr>
                                        <p:cTn id="104" dur="1" fill="hold">
                                          <p:stCondLst>
                                            <p:cond delay="0"/>
                                          </p:stCondLst>
                                        </p:cTn>
                                        <p:tgtEl>
                                          <p:spTgt spid="76"/>
                                        </p:tgtEl>
                                        <p:attrNameLst>
                                          <p:attrName>style.visibility</p:attrName>
                                        </p:attrNameLst>
                                      </p:cBhvr>
                                      <p:to>
                                        <p:strVal val="visible"/>
                                      </p:to>
                                    </p:set>
                                    <p:anim calcmode="lin" valueType="num">
                                      <p:cBhvr>
                                        <p:cTn id="105" dur="500" fill="hold"/>
                                        <p:tgtEl>
                                          <p:spTgt spid="76"/>
                                        </p:tgtEl>
                                        <p:attrNameLst>
                                          <p:attrName>ppt_w</p:attrName>
                                        </p:attrNameLst>
                                      </p:cBhvr>
                                      <p:tavLst>
                                        <p:tav tm="0">
                                          <p:val>
                                            <p:fltVal val="0"/>
                                          </p:val>
                                        </p:tav>
                                        <p:tav tm="100000">
                                          <p:val>
                                            <p:strVal val="#ppt_w"/>
                                          </p:val>
                                        </p:tav>
                                      </p:tavLst>
                                    </p:anim>
                                    <p:anim calcmode="lin" valueType="num">
                                      <p:cBhvr>
                                        <p:cTn id="106" dur="500" fill="hold"/>
                                        <p:tgtEl>
                                          <p:spTgt spid="76"/>
                                        </p:tgtEl>
                                        <p:attrNameLst>
                                          <p:attrName>ppt_h</p:attrName>
                                        </p:attrNameLst>
                                      </p:cBhvr>
                                      <p:tavLst>
                                        <p:tav tm="0">
                                          <p:val>
                                            <p:fltVal val="0"/>
                                          </p:val>
                                        </p:tav>
                                        <p:tav tm="100000">
                                          <p:val>
                                            <p:strVal val="#ppt_h"/>
                                          </p:val>
                                        </p:tav>
                                      </p:tavLst>
                                    </p:anim>
                                    <p:animEffect transition="in" filter="fade">
                                      <p:cBhvr>
                                        <p:cTn id="10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3" grpId="0" animBg="1"/>
      <p:bldP spid="35" grpId="0" animBg="1"/>
      <p:bldP spid="71" grpId="0"/>
      <p:bldP spid="72" grpId="0"/>
      <p:bldP spid="73" grpId="0"/>
      <p:bldP spid="74" grpId="0"/>
      <p:bldP spid="75" grpId="0"/>
      <p:bldP spid="76" grpId="0"/>
    </p:bldLst>
  </p:timing>
  <p:extLst mod="1">
    <p:ext uri="{E180D4A7-C9FB-4DFB-919C-405C955672EB}">
      <p14:showEvtLst xmlns:p14="http://schemas.microsoft.com/office/powerpoint/2010/main">
        <p14:playEvt time="1316" objId="69"/>
        <p14:stopEvt time="2082" objId="69"/>
      </p14:showEvt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776663" y="1714500"/>
            <a:ext cx="2638674" cy="3933826"/>
            <a:chOff x="4721757" y="2009159"/>
            <a:chExt cx="2773908" cy="4135438"/>
          </a:xfrm>
        </p:grpSpPr>
        <p:sp>
          <p:nvSpPr>
            <p:cNvPr id="2" name="Freeform 5"/>
            <p:cNvSpPr>
              <a:spLocks/>
            </p:cNvSpPr>
            <p:nvPr/>
          </p:nvSpPr>
          <p:spPr bwMode="auto">
            <a:xfrm>
              <a:off x="4721757" y="2009159"/>
              <a:ext cx="1653893" cy="1425088"/>
            </a:xfrm>
            <a:custGeom>
              <a:avLst/>
              <a:gdLst>
                <a:gd name="T0" fmla="*/ 438 w 1141"/>
                <a:gd name="T1" fmla="*/ 980 h 983"/>
                <a:gd name="T2" fmla="*/ 446 w 1141"/>
                <a:gd name="T3" fmla="*/ 981 h 983"/>
                <a:gd name="T4" fmla="*/ 438 w 1141"/>
                <a:gd name="T5" fmla="*/ 808 h 983"/>
                <a:gd name="T6" fmla="*/ 524 w 1141"/>
                <a:gd name="T7" fmla="*/ 767 h 983"/>
                <a:gd name="T8" fmla="*/ 613 w 1141"/>
                <a:gd name="T9" fmla="*/ 806 h 983"/>
                <a:gd name="T10" fmla="*/ 602 w 1141"/>
                <a:gd name="T11" fmla="*/ 982 h 983"/>
                <a:gd name="T12" fmla="*/ 609 w 1141"/>
                <a:gd name="T13" fmla="*/ 982 h 983"/>
                <a:gd name="T14" fmla="*/ 949 w 1141"/>
                <a:gd name="T15" fmla="*/ 962 h 983"/>
                <a:gd name="T16" fmla="*/ 927 w 1141"/>
                <a:gd name="T17" fmla="*/ 601 h 983"/>
                <a:gd name="T18" fmla="*/ 934 w 1141"/>
                <a:gd name="T19" fmla="*/ 564 h 983"/>
                <a:gd name="T20" fmla="*/ 961 w 1141"/>
                <a:gd name="T21" fmla="*/ 567 h 983"/>
                <a:gd name="T22" fmla="*/ 1107 w 1141"/>
                <a:gd name="T23" fmla="*/ 579 h 983"/>
                <a:gd name="T24" fmla="*/ 1140 w 1141"/>
                <a:gd name="T25" fmla="*/ 509 h 983"/>
                <a:gd name="T26" fmla="*/ 1108 w 1141"/>
                <a:gd name="T27" fmla="*/ 438 h 983"/>
                <a:gd name="T28" fmla="*/ 962 w 1141"/>
                <a:gd name="T29" fmla="*/ 451 h 983"/>
                <a:gd name="T30" fmla="*/ 961 w 1141"/>
                <a:gd name="T31" fmla="*/ 452 h 983"/>
                <a:gd name="T32" fmla="*/ 935 w 1141"/>
                <a:gd name="T33" fmla="*/ 455 h 983"/>
                <a:gd name="T34" fmla="*/ 925 w 1141"/>
                <a:gd name="T35" fmla="*/ 423 h 983"/>
                <a:gd name="T36" fmla="*/ 944 w 1141"/>
                <a:gd name="T37" fmla="*/ 0 h 983"/>
                <a:gd name="T38" fmla="*/ 555 w 1141"/>
                <a:gd name="T39" fmla="*/ 93 h 983"/>
                <a:gd name="T40" fmla="*/ 224 w 1141"/>
                <a:gd name="T41" fmla="*/ 342 h 983"/>
                <a:gd name="T42" fmla="*/ 17 w 1141"/>
                <a:gd name="T43" fmla="*/ 958 h 983"/>
                <a:gd name="T44" fmla="*/ 437 w 1141"/>
                <a:gd name="T45" fmla="*/ 980 h 983"/>
                <a:gd name="T46" fmla="*/ 438 w 1141"/>
                <a:gd name="T47" fmla="*/ 980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41" h="983">
                  <a:moveTo>
                    <a:pt x="438" y="980"/>
                  </a:moveTo>
                  <a:cubicBezTo>
                    <a:pt x="441" y="981"/>
                    <a:pt x="444" y="981"/>
                    <a:pt x="446" y="981"/>
                  </a:cubicBezTo>
                  <a:cubicBezTo>
                    <a:pt x="420" y="946"/>
                    <a:pt x="386" y="866"/>
                    <a:pt x="438" y="808"/>
                  </a:cubicBezTo>
                  <a:cubicBezTo>
                    <a:pt x="439" y="806"/>
                    <a:pt x="474" y="768"/>
                    <a:pt x="524" y="767"/>
                  </a:cubicBezTo>
                  <a:cubicBezTo>
                    <a:pt x="555" y="766"/>
                    <a:pt x="585" y="779"/>
                    <a:pt x="613" y="806"/>
                  </a:cubicBezTo>
                  <a:cubicBezTo>
                    <a:pt x="614" y="806"/>
                    <a:pt x="690" y="880"/>
                    <a:pt x="602" y="982"/>
                  </a:cubicBezTo>
                  <a:cubicBezTo>
                    <a:pt x="604" y="983"/>
                    <a:pt x="606" y="982"/>
                    <a:pt x="609" y="982"/>
                  </a:cubicBezTo>
                  <a:cubicBezTo>
                    <a:pt x="642" y="979"/>
                    <a:pt x="880" y="963"/>
                    <a:pt x="949" y="962"/>
                  </a:cubicBezTo>
                  <a:cubicBezTo>
                    <a:pt x="947" y="914"/>
                    <a:pt x="941" y="690"/>
                    <a:pt x="927" y="601"/>
                  </a:cubicBezTo>
                  <a:cubicBezTo>
                    <a:pt x="925" y="590"/>
                    <a:pt x="922" y="571"/>
                    <a:pt x="934" y="564"/>
                  </a:cubicBezTo>
                  <a:cubicBezTo>
                    <a:pt x="939" y="560"/>
                    <a:pt x="948" y="558"/>
                    <a:pt x="961" y="567"/>
                  </a:cubicBezTo>
                  <a:cubicBezTo>
                    <a:pt x="965" y="570"/>
                    <a:pt x="1047" y="632"/>
                    <a:pt x="1107" y="579"/>
                  </a:cubicBezTo>
                  <a:cubicBezTo>
                    <a:pt x="1107" y="579"/>
                    <a:pt x="1139" y="549"/>
                    <a:pt x="1140" y="509"/>
                  </a:cubicBezTo>
                  <a:cubicBezTo>
                    <a:pt x="1141" y="485"/>
                    <a:pt x="1130" y="460"/>
                    <a:pt x="1108" y="438"/>
                  </a:cubicBezTo>
                  <a:cubicBezTo>
                    <a:pt x="1105" y="435"/>
                    <a:pt x="1047" y="377"/>
                    <a:pt x="962" y="451"/>
                  </a:cubicBezTo>
                  <a:cubicBezTo>
                    <a:pt x="961" y="452"/>
                    <a:pt x="961" y="452"/>
                    <a:pt x="961" y="452"/>
                  </a:cubicBezTo>
                  <a:cubicBezTo>
                    <a:pt x="959" y="453"/>
                    <a:pt x="947" y="462"/>
                    <a:pt x="935" y="455"/>
                  </a:cubicBezTo>
                  <a:cubicBezTo>
                    <a:pt x="922" y="448"/>
                    <a:pt x="924" y="429"/>
                    <a:pt x="925" y="423"/>
                  </a:cubicBezTo>
                  <a:cubicBezTo>
                    <a:pt x="927" y="396"/>
                    <a:pt x="943" y="90"/>
                    <a:pt x="944" y="0"/>
                  </a:cubicBezTo>
                  <a:cubicBezTo>
                    <a:pt x="814" y="3"/>
                    <a:pt x="679" y="35"/>
                    <a:pt x="555" y="93"/>
                  </a:cubicBezTo>
                  <a:cubicBezTo>
                    <a:pt x="427" y="153"/>
                    <a:pt x="313" y="239"/>
                    <a:pt x="224" y="342"/>
                  </a:cubicBezTo>
                  <a:cubicBezTo>
                    <a:pt x="72" y="517"/>
                    <a:pt x="0" y="734"/>
                    <a:pt x="17" y="958"/>
                  </a:cubicBezTo>
                  <a:cubicBezTo>
                    <a:pt x="93" y="960"/>
                    <a:pt x="350" y="966"/>
                    <a:pt x="437" y="980"/>
                  </a:cubicBezTo>
                  <a:lnTo>
                    <a:pt x="438" y="98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prstClr val="white"/>
                </a:solidFill>
                <a:cs typeface="+mn-ea"/>
                <a:sym typeface="+mn-lt"/>
              </a:endParaRPr>
            </a:p>
          </p:txBody>
        </p:sp>
        <p:sp>
          <p:nvSpPr>
            <p:cNvPr id="3" name="Freeform 6"/>
            <p:cNvSpPr>
              <a:spLocks/>
            </p:cNvSpPr>
            <p:nvPr/>
          </p:nvSpPr>
          <p:spPr bwMode="auto">
            <a:xfrm>
              <a:off x="6096000" y="2009159"/>
              <a:ext cx="1399665" cy="1672254"/>
            </a:xfrm>
            <a:custGeom>
              <a:avLst/>
              <a:gdLst>
                <a:gd name="T0" fmla="*/ 0 w 966"/>
                <a:gd name="T1" fmla="*/ 432 h 1154"/>
                <a:gd name="T2" fmla="*/ 177 w 966"/>
                <a:gd name="T3" fmla="*/ 421 h 1154"/>
                <a:gd name="T4" fmla="*/ 216 w 966"/>
                <a:gd name="T5" fmla="*/ 510 h 1154"/>
                <a:gd name="T6" fmla="*/ 174 w 966"/>
                <a:gd name="T7" fmla="*/ 597 h 1154"/>
                <a:gd name="T8" fmla="*/ 1 w 966"/>
                <a:gd name="T9" fmla="*/ 588 h 1154"/>
                <a:gd name="T10" fmla="*/ 2 w 966"/>
                <a:gd name="T11" fmla="*/ 596 h 1154"/>
                <a:gd name="T12" fmla="*/ 2 w 966"/>
                <a:gd name="T13" fmla="*/ 597 h 1154"/>
                <a:gd name="T14" fmla="*/ 24 w 966"/>
                <a:gd name="T15" fmla="*/ 961 h 1154"/>
                <a:gd name="T16" fmla="*/ 358 w 966"/>
                <a:gd name="T17" fmla="*/ 940 h 1154"/>
                <a:gd name="T18" fmla="*/ 395 w 966"/>
                <a:gd name="T19" fmla="*/ 947 h 1154"/>
                <a:gd name="T20" fmla="*/ 392 w 966"/>
                <a:gd name="T21" fmla="*/ 974 h 1154"/>
                <a:gd name="T22" fmla="*/ 380 w 966"/>
                <a:gd name="T23" fmla="*/ 1120 h 1154"/>
                <a:gd name="T24" fmla="*/ 450 w 966"/>
                <a:gd name="T25" fmla="*/ 1153 h 1154"/>
                <a:gd name="T26" fmla="*/ 521 w 966"/>
                <a:gd name="T27" fmla="*/ 1121 h 1154"/>
                <a:gd name="T28" fmla="*/ 508 w 966"/>
                <a:gd name="T29" fmla="*/ 975 h 1154"/>
                <a:gd name="T30" fmla="*/ 507 w 966"/>
                <a:gd name="T31" fmla="*/ 974 h 1154"/>
                <a:gd name="T32" fmla="*/ 503 w 966"/>
                <a:gd name="T33" fmla="*/ 948 h 1154"/>
                <a:gd name="T34" fmla="*/ 535 w 966"/>
                <a:gd name="T35" fmla="*/ 938 h 1154"/>
                <a:gd name="T36" fmla="*/ 949 w 966"/>
                <a:gd name="T37" fmla="*/ 957 h 1154"/>
                <a:gd name="T38" fmla="*/ 742 w 966"/>
                <a:gd name="T39" fmla="*/ 342 h 1154"/>
                <a:gd name="T40" fmla="*/ 411 w 966"/>
                <a:gd name="T41" fmla="*/ 93 h 1154"/>
                <a:gd name="T42" fmla="*/ 20 w 966"/>
                <a:gd name="T43" fmla="*/ 0 h 1154"/>
                <a:gd name="T44" fmla="*/ 0 w 966"/>
                <a:gd name="T45" fmla="*/ 426 h 1154"/>
                <a:gd name="T46" fmla="*/ 0 w 966"/>
                <a:gd name="T47" fmla="*/ 432 h 1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6" h="1154">
                  <a:moveTo>
                    <a:pt x="0" y="432"/>
                  </a:moveTo>
                  <a:cubicBezTo>
                    <a:pt x="102" y="345"/>
                    <a:pt x="176" y="420"/>
                    <a:pt x="177" y="421"/>
                  </a:cubicBezTo>
                  <a:cubicBezTo>
                    <a:pt x="204" y="449"/>
                    <a:pt x="217" y="479"/>
                    <a:pt x="216" y="510"/>
                  </a:cubicBezTo>
                  <a:cubicBezTo>
                    <a:pt x="214" y="560"/>
                    <a:pt x="176" y="595"/>
                    <a:pt x="174" y="597"/>
                  </a:cubicBezTo>
                  <a:cubicBezTo>
                    <a:pt x="116" y="648"/>
                    <a:pt x="37" y="614"/>
                    <a:pt x="1" y="588"/>
                  </a:cubicBezTo>
                  <a:cubicBezTo>
                    <a:pt x="1" y="591"/>
                    <a:pt x="2" y="593"/>
                    <a:pt x="2" y="596"/>
                  </a:cubicBezTo>
                  <a:cubicBezTo>
                    <a:pt x="2" y="597"/>
                    <a:pt x="2" y="597"/>
                    <a:pt x="2" y="597"/>
                  </a:cubicBezTo>
                  <a:cubicBezTo>
                    <a:pt x="17" y="688"/>
                    <a:pt x="23" y="911"/>
                    <a:pt x="24" y="961"/>
                  </a:cubicBezTo>
                  <a:cubicBezTo>
                    <a:pt x="77" y="960"/>
                    <a:pt x="272" y="954"/>
                    <a:pt x="358" y="940"/>
                  </a:cubicBezTo>
                  <a:cubicBezTo>
                    <a:pt x="368" y="938"/>
                    <a:pt x="387" y="936"/>
                    <a:pt x="395" y="947"/>
                  </a:cubicBezTo>
                  <a:cubicBezTo>
                    <a:pt x="399" y="952"/>
                    <a:pt x="401" y="961"/>
                    <a:pt x="392" y="974"/>
                  </a:cubicBezTo>
                  <a:cubicBezTo>
                    <a:pt x="389" y="978"/>
                    <a:pt x="327" y="1060"/>
                    <a:pt x="380" y="1120"/>
                  </a:cubicBezTo>
                  <a:cubicBezTo>
                    <a:pt x="380" y="1120"/>
                    <a:pt x="409" y="1152"/>
                    <a:pt x="450" y="1153"/>
                  </a:cubicBezTo>
                  <a:cubicBezTo>
                    <a:pt x="474" y="1154"/>
                    <a:pt x="498" y="1143"/>
                    <a:pt x="521" y="1121"/>
                  </a:cubicBezTo>
                  <a:cubicBezTo>
                    <a:pt x="524" y="1118"/>
                    <a:pt x="582" y="1061"/>
                    <a:pt x="508" y="975"/>
                  </a:cubicBezTo>
                  <a:cubicBezTo>
                    <a:pt x="507" y="974"/>
                    <a:pt x="507" y="974"/>
                    <a:pt x="507" y="974"/>
                  </a:cubicBezTo>
                  <a:cubicBezTo>
                    <a:pt x="505" y="972"/>
                    <a:pt x="497" y="960"/>
                    <a:pt x="503" y="948"/>
                  </a:cubicBezTo>
                  <a:cubicBezTo>
                    <a:pt x="511" y="935"/>
                    <a:pt x="529" y="937"/>
                    <a:pt x="535" y="938"/>
                  </a:cubicBezTo>
                  <a:cubicBezTo>
                    <a:pt x="561" y="940"/>
                    <a:pt x="844" y="955"/>
                    <a:pt x="949" y="957"/>
                  </a:cubicBezTo>
                  <a:cubicBezTo>
                    <a:pt x="966" y="734"/>
                    <a:pt x="893" y="517"/>
                    <a:pt x="742" y="342"/>
                  </a:cubicBezTo>
                  <a:cubicBezTo>
                    <a:pt x="653" y="239"/>
                    <a:pt x="539" y="153"/>
                    <a:pt x="411" y="93"/>
                  </a:cubicBezTo>
                  <a:cubicBezTo>
                    <a:pt x="286" y="35"/>
                    <a:pt x="151" y="2"/>
                    <a:pt x="20" y="0"/>
                  </a:cubicBezTo>
                  <a:cubicBezTo>
                    <a:pt x="19" y="90"/>
                    <a:pt x="3" y="393"/>
                    <a:pt x="0" y="426"/>
                  </a:cubicBezTo>
                  <a:cubicBezTo>
                    <a:pt x="0" y="428"/>
                    <a:pt x="0" y="430"/>
                    <a:pt x="0" y="432"/>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cs typeface="+mn-ea"/>
                <a:sym typeface="+mn-lt"/>
              </a:endParaRPr>
            </a:p>
          </p:txBody>
        </p:sp>
        <p:sp>
          <p:nvSpPr>
            <p:cNvPr id="4" name="Freeform 7"/>
            <p:cNvSpPr>
              <a:spLocks/>
            </p:cNvSpPr>
            <p:nvPr/>
          </p:nvSpPr>
          <p:spPr bwMode="auto">
            <a:xfrm>
              <a:off x="4748593" y="3154597"/>
              <a:ext cx="1377067" cy="1768295"/>
            </a:xfrm>
            <a:custGeom>
              <a:avLst/>
              <a:gdLst>
                <a:gd name="T0" fmla="*/ 948 w 950"/>
                <a:gd name="T1" fmla="*/ 707 h 1220"/>
                <a:gd name="T2" fmla="*/ 949 w 950"/>
                <a:gd name="T3" fmla="*/ 699 h 1220"/>
                <a:gd name="T4" fmla="*/ 776 w 950"/>
                <a:gd name="T5" fmla="*/ 708 h 1220"/>
                <a:gd name="T6" fmla="*/ 735 w 950"/>
                <a:gd name="T7" fmla="*/ 621 h 1220"/>
                <a:gd name="T8" fmla="*/ 773 w 950"/>
                <a:gd name="T9" fmla="*/ 532 h 1220"/>
                <a:gd name="T10" fmla="*/ 950 w 950"/>
                <a:gd name="T11" fmla="*/ 543 h 1220"/>
                <a:gd name="T12" fmla="*/ 950 w 950"/>
                <a:gd name="T13" fmla="*/ 536 h 1220"/>
                <a:gd name="T14" fmla="*/ 930 w 950"/>
                <a:gd name="T15" fmla="*/ 196 h 1220"/>
                <a:gd name="T16" fmla="*/ 592 w 950"/>
                <a:gd name="T17" fmla="*/ 216 h 1220"/>
                <a:gd name="T18" fmla="*/ 584 w 950"/>
                <a:gd name="T19" fmla="*/ 216 h 1220"/>
                <a:gd name="T20" fmla="*/ 560 w 950"/>
                <a:gd name="T21" fmla="*/ 205 h 1220"/>
                <a:gd name="T22" fmla="*/ 564 w 950"/>
                <a:gd name="T23" fmla="*/ 179 h 1220"/>
                <a:gd name="T24" fmla="*/ 564 w 950"/>
                <a:gd name="T25" fmla="*/ 178 h 1220"/>
                <a:gd name="T26" fmla="*/ 578 w 950"/>
                <a:gd name="T27" fmla="*/ 33 h 1220"/>
                <a:gd name="T28" fmla="*/ 506 w 950"/>
                <a:gd name="T29" fmla="*/ 0 h 1220"/>
                <a:gd name="T30" fmla="*/ 436 w 950"/>
                <a:gd name="T31" fmla="*/ 34 h 1220"/>
                <a:gd name="T32" fmla="*/ 448 w 950"/>
                <a:gd name="T33" fmla="*/ 179 h 1220"/>
                <a:gd name="T34" fmla="*/ 452 w 950"/>
                <a:gd name="T35" fmla="*/ 206 h 1220"/>
                <a:gd name="T36" fmla="*/ 414 w 950"/>
                <a:gd name="T37" fmla="*/ 213 h 1220"/>
                <a:gd name="T38" fmla="*/ 0 w 950"/>
                <a:gd name="T39" fmla="*/ 192 h 1220"/>
                <a:gd name="T40" fmla="*/ 3 w 950"/>
                <a:gd name="T41" fmla="*/ 216 h 1220"/>
                <a:gd name="T42" fmla="*/ 277 w 950"/>
                <a:gd name="T43" fmla="*/ 829 h 1220"/>
                <a:gd name="T44" fmla="*/ 440 w 950"/>
                <a:gd name="T45" fmla="*/ 1174 h 1220"/>
                <a:gd name="T46" fmla="*/ 441 w 950"/>
                <a:gd name="T47" fmla="*/ 1220 h 1220"/>
                <a:gd name="T48" fmla="*/ 926 w 950"/>
                <a:gd name="T49" fmla="*/ 1220 h 1220"/>
                <a:gd name="T50" fmla="*/ 948 w 950"/>
                <a:gd name="T51" fmla="*/ 708 h 1220"/>
                <a:gd name="T52" fmla="*/ 948 w 950"/>
                <a:gd name="T53" fmla="*/ 707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0" h="1220">
                  <a:moveTo>
                    <a:pt x="948" y="707"/>
                  </a:moveTo>
                  <a:cubicBezTo>
                    <a:pt x="949" y="704"/>
                    <a:pt x="949" y="701"/>
                    <a:pt x="949" y="699"/>
                  </a:cubicBezTo>
                  <a:cubicBezTo>
                    <a:pt x="914" y="725"/>
                    <a:pt x="834" y="759"/>
                    <a:pt x="776" y="708"/>
                  </a:cubicBezTo>
                  <a:cubicBezTo>
                    <a:pt x="774" y="706"/>
                    <a:pt x="736" y="671"/>
                    <a:pt x="735" y="621"/>
                  </a:cubicBezTo>
                  <a:cubicBezTo>
                    <a:pt x="734" y="590"/>
                    <a:pt x="747" y="560"/>
                    <a:pt x="773" y="532"/>
                  </a:cubicBezTo>
                  <a:cubicBezTo>
                    <a:pt x="774" y="531"/>
                    <a:pt x="848" y="456"/>
                    <a:pt x="950" y="543"/>
                  </a:cubicBezTo>
                  <a:cubicBezTo>
                    <a:pt x="950" y="541"/>
                    <a:pt x="950" y="539"/>
                    <a:pt x="950" y="536"/>
                  </a:cubicBezTo>
                  <a:cubicBezTo>
                    <a:pt x="947" y="504"/>
                    <a:pt x="931" y="270"/>
                    <a:pt x="930" y="196"/>
                  </a:cubicBezTo>
                  <a:cubicBezTo>
                    <a:pt x="866" y="196"/>
                    <a:pt x="625" y="213"/>
                    <a:pt x="592" y="216"/>
                  </a:cubicBezTo>
                  <a:cubicBezTo>
                    <a:pt x="590" y="216"/>
                    <a:pt x="588" y="216"/>
                    <a:pt x="584" y="216"/>
                  </a:cubicBezTo>
                  <a:cubicBezTo>
                    <a:pt x="576" y="216"/>
                    <a:pt x="565" y="215"/>
                    <a:pt x="560" y="205"/>
                  </a:cubicBezTo>
                  <a:cubicBezTo>
                    <a:pt x="553" y="194"/>
                    <a:pt x="562" y="181"/>
                    <a:pt x="564" y="179"/>
                  </a:cubicBezTo>
                  <a:cubicBezTo>
                    <a:pt x="564" y="178"/>
                    <a:pt x="564" y="178"/>
                    <a:pt x="564" y="178"/>
                  </a:cubicBezTo>
                  <a:cubicBezTo>
                    <a:pt x="638" y="93"/>
                    <a:pt x="580" y="35"/>
                    <a:pt x="578" y="33"/>
                  </a:cubicBezTo>
                  <a:cubicBezTo>
                    <a:pt x="555" y="11"/>
                    <a:pt x="531" y="0"/>
                    <a:pt x="506" y="0"/>
                  </a:cubicBezTo>
                  <a:cubicBezTo>
                    <a:pt x="466" y="2"/>
                    <a:pt x="437" y="34"/>
                    <a:pt x="436" y="34"/>
                  </a:cubicBezTo>
                  <a:cubicBezTo>
                    <a:pt x="384" y="93"/>
                    <a:pt x="445" y="176"/>
                    <a:pt x="448" y="179"/>
                  </a:cubicBezTo>
                  <a:cubicBezTo>
                    <a:pt x="457" y="192"/>
                    <a:pt x="455" y="201"/>
                    <a:pt x="452" y="206"/>
                  </a:cubicBezTo>
                  <a:cubicBezTo>
                    <a:pt x="444" y="218"/>
                    <a:pt x="425" y="216"/>
                    <a:pt x="414" y="213"/>
                  </a:cubicBezTo>
                  <a:cubicBezTo>
                    <a:pt x="330" y="200"/>
                    <a:pt x="79" y="194"/>
                    <a:pt x="0" y="192"/>
                  </a:cubicBezTo>
                  <a:cubicBezTo>
                    <a:pt x="1" y="200"/>
                    <a:pt x="2" y="208"/>
                    <a:pt x="3" y="216"/>
                  </a:cubicBezTo>
                  <a:cubicBezTo>
                    <a:pt x="40" y="489"/>
                    <a:pt x="172" y="678"/>
                    <a:pt x="277" y="829"/>
                  </a:cubicBezTo>
                  <a:cubicBezTo>
                    <a:pt x="363" y="952"/>
                    <a:pt x="436" y="1058"/>
                    <a:pt x="440" y="1174"/>
                  </a:cubicBezTo>
                  <a:cubicBezTo>
                    <a:pt x="441" y="1220"/>
                    <a:pt x="441" y="1220"/>
                    <a:pt x="441" y="1220"/>
                  </a:cubicBezTo>
                  <a:cubicBezTo>
                    <a:pt x="926" y="1220"/>
                    <a:pt x="926" y="1220"/>
                    <a:pt x="926" y="1220"/>
                  </a:cubicBezTo>
                  <a:cubicBezTo>
                    <a:pt x="928" y="1127"/>
                    <a:pt x="934" y="796"/>
                    <a:pt x="948" y="708"/>
                  </a:cubicBezTo>
                  <a:lnTo>
                    <a:pt x="948" y="70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cs typeface="+mn-ea"/>
                <a:sym typeface="+mn-lt"/>
              </a:endParaRPr>
            </a:p>
          </p:txBody>
        </p:sp>
        <p:sp>
          <p:nvSpPr>
            <p:cNvPr id="5" name="Freeform 8"/>
            <p:cNvSpPr>
              <a:spLocks/>
            </p:cNvSpPr>
            <p:nvPr/>
          </p:nvSpPr>
          <p:spPr bwMode="auto">
            <a:xfrm>
              <a:off x="5847421" y="3401762"/>
              <a:ext cx="1621408" cy="1521130"/>
            </a:xfrm>
            <a:custGeom>
              <a:avLst/>
              <a:gdLst>
                <a:gd name="T0" fmla="*/ 698 w 1118"/>
                <a:gd name="T1" fmla="*/ 0 h 1049"/>
                <a:gd name="T2" fmla="*/ 708 w 1118"/>
                <a:gd name="T3" fmla="*/ 177 h 1049"/>
                <a:gd name="T4" fmla="*/ 623 w 1118"/>
                <a:gd name="T5" fmla="*/ 216 h 1049"/>
                <a:gd name="T6" fmla="*/ 620 w 1118"/>
                <a:gd name="T7" fmla="*/ 216 h 1049"/>
                <a:gd name="T8" fmla="*/ 533 w 1118"/>
                <a:gd name="T9" fmla="*/ 175 h 1049"/>
                <a:gd name="T10" fmla="*/ 542 w 1118"/>
                <a:gd name="T11" fmla="*/ 1 h 1049"/>
                <a:gd name="T12" fmla="*/ 534 w 1118"/>
                <a:gd name="T13" fmla="*/ 2 h 1049"/>
                <a:gd name="T14" fmla="*/ 533 w 1118"/>
                <a:gd name="T15" fmla="*/ 3 h 1049"/>
                <a:gd name="T16" fmla="*/ 196 w 1118"/>
                <a:gd name="T17" fmla="*/ 24 h 1049"/>
                <a:gd name="T18" fmla="*/ 216 w 1118"/>
                <a:gd name="T19" fmla="*/ 363 h 1049"/>
                <a:gd name="T20" fmla="*/ 205 w 1118"/>
                <a:gd name="T21" fmla="*/ 395 h 1049"/>
                <a:gd name="T22" fmla="*/ 179 w 1118"/>
                <a:gd name="T23" fmla="*/ 392 h 1049"/>
                <a:gd name="T24" fmla="*/ 178 w 1118"/>
                <a:gd name="T25" fmla="*/ 391 h 1049"/>
                <a:gd name="T26" fmla="*/ 33 w 1118"/>
                <a:gd name="T27" fmla="*/ 378 h 1049"/>
                <a:gd name="T28" fmla="*/ 0 w 1118"/>
                <a:gd name="T29" fmla="*/ 449 h 1049"/>
                <a:gd name="T30" fmla="*/ 34 w 1118"/>
                <a:gd name="T31" fmla="*/ 519 h 1049"/>
                <a:gd name="T32" fmla="*/ 179 w 1118"/>
                <a:gd name="T33" fmla="*/ 507 h 1049"/>
                <a:gd name="T34" fmla="*/ 206 w 1118"/>
                <a:gd name="T35" fmla="*/ 503 h 1049"/>
                <a:gd name="T36" fmla="*/ 213 w 1118"/>
                <a:gd name="T37" fmla="*/ 541 h 1049"/>
                <a:gd name="T38" fmla="*/ 192 w 1118"/>
                <a:gd name="T39" fmla="*/ 1049 h 1049"/>
                <a:gd name="T40" fmla="*/ 677 w 1118"/>
                <a:gd name="T41" fmla="*/ 1049 h 1049"/>
                <a:gd name="T42" fmla="*/ 678 w 1118"/>
                <a:gd name="T43" fmla="*/ 1003 h 1049"/>
                <a:gd name="T44" fmla="*/ 841 w 1118"/>
                <a:gd name="T45" fmla="*/ 658 h 1049"/>
                <a:gd name="T46" fmla="*/ 1115 w 1118"/>
                <a:gd name="T47" fmla="*/ 45 h 1049"/>
                <a:gd name="T48" fmla="*/ 1118 w 1118"/>
                <a:gd name="T49" fmla="*/ 20 h 1049"/>
                <a:gd name="T50" fmla="*/ 704 w 1118"/>
                <a:gd name="T51" fmla="*/ 0 h 1049"/>
                <a:gd name="T52" fmla="*/ 698 w 1118"/>
                <a:gd name="T53" fmla="*/ 0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18" h="1049">
                  <a:moveTo>
                    <a:pt x="698" y="0"/>
                  </a:moveTo>
                  <a:cubicBezTo>
                    <a:pt x="785" y="102"/>
                    <a:pt x="709" y="176"/>
                    <a:pt x="708" y="177"/>
                  </a:cubicBezTo>
                  <a:cubicBezTo>
                    <a:pt x="682" y="203"/>
                    <a:pt x="653" y="216"/>
                    <a:pt x="623" y="216"/>
                  </a:cubicBezTo>
                  <a:cubicBezTo>
                    <a:pt x="622" y="216"/>
                    <a:pt x="621" y="216"/>
                    <a:pt x="620" y="216"/>
                  </a:cubicBezTo>
                  <a:cubicBezTo>
                    <a:pt x="569" y="214"/>
                    <a:pt x="534" y="176"/>
                    <a:pt x="533" y="175"/>
                  </a:cubicBezTo>
                  <a:cubicBezTo>
                    <a:pt x="481" y="117"/>
                    <a:pt x="515" y="37"/>
                    <a:pt x="542" y="1"/>
                  </a:cubicBezTo>
                  <a:cubicBezTo>
                    <a:pt x="539" y="1"/>
                    <a:pt x="536" y="2"/>
                    <a:pt x="534" y="2"/>
                  </a:cubicBezTo>
                  <a:cubicBezTo>
                    <a:pt x="533" y="3"/>
                    <a:pt x="533" y="3"/>
                    <a:pt x="533" y="3"/>
                  </a:cubicBezTo>
                  <a:cubicBezTo>
                    <a:pt x="445" y="16"/>
                    <a:pt x="250" y="23"/>
                    <a:pt x="196" y="24"/>
                  </a:cubicBezTo>
                  <a:cubicBezTo>
                    <a:pt x="197" y="95"/>
                    <a:pt x="213" y="331"/>
                    <a:pt x="216" y="363"/>
                  </a:cubicBezTo>
                  <a:cubicBezTo>
                    <a:pt x="216" y="369"/>
                    <a:pt x="218" y="388"/>
                    <a:pt x="205" y="395"/>
                  </a:cubicBezTo>
                  <a:cubicBezTo>
                    <a:pt x="194" y="402"/>
                    <a:pt x="181" y="393"/>
                    <a:pt x="179" y="392"/>
                  </a:cubicBezTo>
                  <a:cubicBezTo>
                    <a:pt x="178" y="391"/>
                    <a:pt x="178" y="391"/>
                    <a:pt x="178" y="391"/>
                  </a:cubicBezTo>
                  <a:cubicBezTo>
                    <a:pt x="93" y="317"/>
                    <a:pt x="35" y="375"/>
                    <a:pt x="33" y="378"/>
                  </a:cubicBezTo>
                  <a:cubicBezTo>
                    <a:pt x="10" y="400"/>
                    <a:pt x="0" y="425"/>
                    <a:pt x="0" y="449"/>
                  </a:cubicBezTo>
                  <a:cubicBezTo>
                    <a:pt x="2" y="490"/>
                    <a:pt x="33" y="519"/>
                    <a:pt x="34" y="519"/>
                  </a:cubicBezTo>
                  <a:cubicBezTo>
                    <a:pt x="93" y="572"/>
                    <a:pt x="175" y="510"/>
                    <a:pt x="179" y="507"/>
                  </a:cubicBezTo>
                  <a:cubicBezTo>
                    <a:pt x="192" y="498"/>
                    <a:pt x="201" y="500"/>
                    <a:pt x="206" y="503"/>
                  </a:cubicBezTo>
                  <a:cubicBezTo>
                    <a:pt x="218" y="511"/>
                    <a:pt x="216" y="530"/>
                    <a:pt x="213" y="541"/>
                  </a:cubicBezTo>
                  <a:cubicBezTo>
                    <a:pt x="200" y="627"/>
                    <a:pt x="194" y="956"/>
                    <a:pt x="192" y="1049"/>
                  </a:cubicBezTo>
                  <a:cubicBezTo>
                    <a:pt x="677" y="1049"/>
                    <a:pt x="677" y="1049"/>
                    <a:pt x="677" y="1049"/>
                  </a:cubicBezTo>
                  <a:cubicBezTo>
                    <a:pt x="678" y="1003"/>
                    <a:pt x="678" y="1003"/>
                    <a:pt x="678" y="1003"/>
                  </a:cubicBezTo>
                  <a:cubicBezTo>
                    <a:pt x="682" y="887"/>
                    <a:pt x="755" y="781"/>
                    <a:pt x="841" y="658"/>
                  </a:cubicBezTo>
                  <a:cubicBezTo>
                    <a:pt x="946" y="507"/>
                    <a:pt x="1078" y="318"/>
                    <a:pt x="1115" y="45"/>
                  </a:cubicBezTo>
                  <a:cubicBezTo>
                    <a:pt x="1116" y="36"/>
                    <a:pt x="1117" y="28"/>
                    <a:pt x="1118" y="20"/>
                  </a:cubicBezTo>
                  <a:cubicBezTo>
                    <a:pt x="1010" y="17"/>
                    <a:pt x="730" y="3"/>
                    <a:pt x="704" y="0"/>
                  </a:cubicBezTo>
                  <a:cubicBezTo>
                    <a:pt x="701" y="0"/>
                    <a:pt x="699" y="0"/>
                    <a:pt x="69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cs typeface="+mn-ea"/>
                <a:sym typeface="+mn-lt"/>
              </a:endParaRPr>
            </a:p>
          </p:txBody>
        </p:sp>
        <p:grpSp>
          <p:nvGrpSpPr>
            <p:cNvPr id="6" name="组合 5"/>
            <p:cNvGrpSpPr/>
            <p:nvPr/>
          </p:nvGrpSpPr>
          <p:grpSpPr>
            <a:xfrm>
              <a:off x="5381337" y="4987861"/>
              <a:ext cx="1454748" cy="1156736"/>
              <a:chOff x="5278439" y="4930776"/>
              <a:chExt cx="1635125" cy="1300162"/>
            </a:xfrm>
            <a:solidFill>
              <a:schemeClr val="bg1"/>
            </a:solidFill>
          </p:grpSpPr>
          <p:sp>
            <p:nvSpPr>
              <p:cNvPr id="7" name="Freeform 9"/>
              <p:cNvSpPr>
                <a:spLocks/>
              </p:cNvSpPr>
              <p:nvPr/>
            </p:nvSpPr>
            <p:spPr bwMode="auto">
              <a:xfrm>
                <a:off x="5278439" y="4930776"/>
                <a:ext cx="1633538" cy="206375"/>
              </a:xfrm>
              <a:custGeom>
                <a:avLst/>
                <a:gdLst>
                  <a:gd name="T0" fmla="*/ 940 w 1003"/>
                  <a:gd name="T1" fmla="*/ 0 h 127"/>
                  <a:gd name="T2" fmla="*/ 64 w 1003"/>
                  <a:gd name="T3" fmla="*/ 0 h 127"/>
                  <a:gd name="T4" fmla="*/ 1 w 1003"/>
                  <a:gd name="T5" fmla="*/ 61 h 127"/>
                  <a:gd name="T6" fmla="*/ 63 w 1003"/>
                  <a:gd name="T7" fmla="*/ 126 h 127"/>
                  <a:gd name="T8" fmla="*/ 940 w 1003"/>
                  <a:gd name="T9" fmla="*/ 126 h 127"/>
                  <a:gd name="T10" fmla="*/ 1003 w 1003"/>
                  <a:gd name="T11" fmla="*/ 66 h 127"/>
                  <a:gd name="T12" fmla="*/ 940 w 1003"/>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003" h="127">
                    <a:moveTo>
                      <a:pt x="940" y="0"/>
                    </a:moveTo>
                    <a:cubicBezTo>
                      <a:pt x="64" y="0"/>
                      <a:pt x="64" y="0"/>
                      <a:pt x="64" y="0"/>
                    </a:cubicBezTo>
                    <a:cubicBezTo>
                      <a:pt x="29" y="0"/>
                      <a:pt x="1" y="26"/>
                      <a:pt x="1" y="61"/>
                    </a:cubicBezTo>
                    <a:cubicBezTo>
                      <a:pt x="0" y="96"/>
                      <a:pt x="28" y="126"/>
                      <a:pt x="63" y="126"/>
                    </a:cubicBezTo>
                    <a:cubicBezTo>
                      <a:pt x="940" y="126"/>
                      <a:pt x="940" y="126"/>
                      <a:pt x="940" y="126"/>
                    </a:cubicBezTo>
                    <a:cubicBezTo>
                      <a:pt x="975" y="127"/>
                      <a:pt x="1003" y="101"/>
                      <a:pt x="1003" y="66"/>
                    </a:cubicBezTo>
                    <a:cubicBezTo>
                      <a:pt x="1003" y="31"/>
                      <a:pt x="975" y="0"/>
                      <a:pt x="94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cs typeface="+mn-ea"/>
                  <a:sym typeface="+mn-lt"/>
                </a:endParaRPr>
              </a:p>
            </p:txBody>
          </p:sp>
          <p:sp>
            <p:nvSpPr>
              <p:cNvPr id="8" name="Freeform 10"/>
              <p:cNvSpPr>
                <a:spLocks/>
              </p:cNvSpPr>
              <p:nvPr/>
            </p:nvSpPr>
            <p:spPr bwMode="auto">
              <a:xfrm>
                <a:off x="5278439" y="5237163"/>
                <a:ext cx="1635125" cy="206375"/>
              </a:xfrm>
              <a:custGeom>
                <a:avLst/>
                <a:gdLst>
                  <a:gd name="T0" fmla="*/ 941 w 1004"/>
                  <a:gd name="T1" fmla="*/ 0 h 127"/>
                  <a:gd name="T2" fmla="*/ 64 w 1004"/>
                  <a:gd name="T3" fmla="*/ 0 h 127"/>
                  <a:gd name="T4" fmla="*/ 1 w 1004"/>
                  <a:gd name="T5" fmla="*/ 61 h 127"/>
                  <a:gd name="T6" fmla="*/ 63 w 1004"/>
                  <a:gd name="T7" fmla="*/ 127 h 127"/>
                  <a:gd name="T8" fmla="*/ 940 w 1004"/>
                  <a:gd name="T9" fmla="*/ 127 h 127"/>
                  <a:gd name="T10" fmla="*/ 1003 w 1004"/>
                  <a:gd name="T11" fmla="*/ 66 h 127"/>
                  <a:gd name="T12" fmla="*/ 941 w 1004"/>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004" h="127">
                    <a:moveTo>
                      <a:pt x="941" y="0"/>
                    </a:moveTo>
                    <a:cubicBezTo>
                      <a:pt x="64" y="0"/>
                      <a:pt x="64" y="0"/>
                      <a:pt x="64" y="0"/>
                    </a:cubicBezTo>
                    <a:cubicBezTo>
                      <a:pt x="29" y="0"/>
                      <a:pt x="1" y="26"/>
                      <a:pt x="1" y="61"/>
                    </a:cubicBezTo>
                    <a:cubicBezTo>
                      <a:pt x="0" y="96"/>
                      <a:pt x="28" y="126"/>
                      <a:pt x="63" y="127"/>
                    </a:cubicBezTo>
                    <a:cubicBezTo>
                      <a:pt x="940" y="127"/>
                      <a:pt x="940" y="127"/>
                      <a:pt x="940" y="127"/>
                    </a:cubicBezTo>
                    <a:cubicBezTo>
                      <a:pt x="975" y="127"/>
                      <a:pt x="1003" y="101"/>
                      <a:pt x="1003" y="66"/>
                    </a:cubicBezTo>
                    <a:cubicBezTo>
                      <a:pt x="1004" y="31"/>
                      <a:pt x="975" y="0"/>
                      <a:pt x="941"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cs typeface="+mn-ea"/>
                  <a:sym typeface="+mn-lt"/>
                </a:endParaRPr>
              </a:p>
            </p:txBody>
          </p:sp>
          <p:sp>
            <p:nvSpPr>
              <p:cNvPr id="9" name="Freeform 11"/>
              <p:cNvSpPr>
                <a:spLocks/>
              </p:cNvSpPr>
              <p:nvPr/>
            </p:nvSpPr>
            <p:spPr bwMode="auto">
              <a:xfrm>
                <a:off x="5278439" y="5543551"/>
                <a:ext cx="1635125" cy="206375"/>
              </a:xfrm>
              <a:custGeom>
                <a:avLst/>
                <a:gdLst>
                  <a:gd name="T0" fmla="*/ 940 w 1004"/>
                  <a:gd name="T1" fmla="*/ 0 h 127"/>
                  <a:gd name="T2" fmla="*/ 64 w 1004"/>
                  <a:gd name="T3" fmla="*/ 0 h 127"/>
                  <a:gd name="T4" fmla="*/ 0 w 1004"/>
                  <a:gd name="T5" fmla="*/ 61 h 127"/>
                  <a:gd name="T6" fmla="*/ 63 w 1004"/>
                  <a:gd name="T7" fmla="*/ 127 h 127"/>
                  <a:gd name="T8" fmla="*/ 940 w 1004"/>
                  <a:gd name="T9" fmla="*/ 127 h 127"/>
                  <a:gd name="T10" fmla="*/ 1003 w 1004"/>
                  <a:gd name="T11" fmla="*/ 66 h 127"/>
                  <a:gd name="T12" fmla="*/ 940 w 1004"/>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004" h="127">
                    <a:moveTo>
                      <a:pt x="940" y="0"/>
                    </a:moveTo>
                    <a:cubicBezTo>
                      <a:pt x="64" y="0"/>
                      <a:pt x="64" y="0"/>
                      <a:pt x="64" y="0"/>
                    </a:cubicBezTo>
                    <a:cubicBezTo>
                      <a:pt x="29" y="0"/>
                      <a:pt x="1" y="26"/>
                      <a:pt x="0" y="61"/>
                    </a:cubicBezTo>
                    <a:cubicBezTo>
                      <a:pt x="0" y="96"/>
                      <a:pt x="28" y="127"/>
                      <a:pt x="63" y="127"/>
                    </a:cubicBezTo>
                    <a:cubicBezTo>
                      <a:pt x="940" y="127"/>
                      <a:pt x="940" y="127"/>
                      <a:pt x="940" y="127"/>
                    </a:cubicBezTo>
                    <a:cubicBezTo>
                      <a:pt x="975" y="127"/>
                      <a:pt x="1003" y="101"/>
                      <a:pt x="1003" y="66"/>
                    </a:cubicBezTo>
                    <a:cubicBezTo>
                      <a:pt x="1004" y="31"/>
                      <a:pt x="975" y="1"/>
                      <a:pt x="94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cs typeface="+mn-ea"/>
                  <a:sym typeface="+mn-lt"/>
                </a:endParaRPr>
              </a:p>
            </p:txBody>
          </p:sp>
          <p:sp>
            <p:nvSpPr>
              <p:cNvPr id="10" name="Freeform 12"/>
              <p:cNvSpPr>
                <a:spLocks/>
              </p:cNvSpPr>
              <p:nvPr/>
            </p:nvSpPr>
            <p:spPr bwMode="auto">
              <a:xfrm>
                <a:off x="5519739" y="5849938"/>
                <a:ext cx="1152525" cy="381000"/>
              </a:xfrm>
              <a:custGeom>
                <a:avLst/>
                <a:gdLst>
                  <a:gd name="T0" fmla="*/ 645 w 708"/>
                  <a:gd name="T1" fmla="*/ 1 h 234"/>
                  <a:gd name="T2" fmla="*/ 63 w 708"/>
                  <a:gd name="T3" fmla="*/ 1 h 234"/>
                  <a:gd name="T4" fmla="*/ 0 w 708"/>
                  <a:gd name="T5" fmla="*/ 62 h 234"/>
                  <a:gd name="T6" fmla="*/ 101 w 708"/>
                  <a:gd name="T7" fmla="*/ 120 h 234"/>
                  <a:gd name="T8" fmla="*/ 355 w 708"/>
                  <a:gd name="T9" fmla="*/ 234 h 234"/>
                  <a:gd name="T10" fmla="*/ 613 w 708"/>
                  <a:gd name="T11" fmla="*/ 120 h 234"/>
                  <a:gd name="T12" fmla="*/ 708 w 708"/>
                  <a:gd name="T13" fmla="*/ 66 h 234"/>
                  <a:gd name="T14" fmla="*/ 645 w 708"/>
                  <a:gd name="T15" fmla="*/ 1 h 2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8" h="234">
                    <a:moveTo>
                      <a:pt x="645" y="1"/>
                    </a:moveTo>
                    <a:cubicBezTo>
                      <a:pt x="63" y="1"/>
                      <a:pt x="63" y="1"/>
                      <a:pt x="63" y="1"/>
                    </a:cubicBezTo>
                    <a:cubicBezTo>
                      <a:pt x="29" y="0"/>
                      <a:pt x="0" y="27"/>
                      <a:pt x="0" y="62"/>
                    </a:cubicBezTo>
                    <a:cubicBezTo>
                      <a:pt x="0" y="97"/>
                      <a:pt x="55" y="116"/>
                      <a:pt x="101" y="120"/>
                    </a:cubicBezTo>
                    <a:cubicBezTo>
                      <a:pt x="147" y="124"/>
                      <a:pt x="249" y="234"/>
                      <a:pt x="355" y="234"/>
                    </a:cubicBezTo>
                    <a:cubicBezTo>
                      <a:pt x="461" y="234"/>
                      <a:pt x="560" y="126"/>
                      <a:pt x="613" y="120"/>
                    </a:cubicBezTo>
                    <a:cubicBezTo>
                      <a:pt x="653" y="116"/>
                      <a:pt x="708" y="101"/>
                      <a:pt x="708" y="66"/>
                    </a:cubicBezTo>
                    <a:cubicBezTo>
                      <a:pt x="708" y="31"/>
                      <a:pt x="680" y="1"/>
                      <a:pt x="645" y="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cs typeface="+mn-ea"/>
                  <a:sym typeface="+mn-lt"/>
                </a:endParaRPr>
              </a:p>
            </p:txBody>
          </p:sp>
        </p:grpSp>
      </p:grpSp>
      <p:sp>
        <p:nvSpPr>
          <p:cNvPr id="31" name="文本框 30">
            <a:extLst>
              <a:ext uri="{FF2B5EF4-FFF2-40B4-BE49-F238E27FC236}">
                <a16:creationId xmlns:a16="http://schemas.microsoft.com/office/drawing/2014/main" id="{E9995556-0CAB-4DEE-A975-3AA54816B099}"/>
              </a:ext>
            </a:extLst>
          </p:cNvPr>
          <p:cNvSpPr txBox="1"/>
          <p:nvPr/>
        </p:nvSpPr>
        <p:spPr>
          <a:xfrm>
            <a:off x="4436785" y="76432"/>
            <a:ext cx="5255202" cy="646307"/>
          </a:xfrm>
          <a:prstGeom prst="rect">
            <a:avLst/>
          </a:prstGeom>
          <a:noFill/>
        </p:spPr>
        <p:txBody>
          <a:bodyPr wrap="square" lIns="91416" tIns="45708" rIns="91416" bIns="45708" rtlCol="0">
            <a:spAutoFit/>
          </a:bodyPr>
          <a:lstStyle/>
          <a:p>
            <a:pPr fontAlgn="base">
              <a:spcBef>
                <a:spcPct val="0"/>
              </a:spcBef>
              <a:spcAft>
                <a:spcPct val="0"/>
              </a:spcAft>
              <a:buFont typeface="Arial" panose="020B0604020202020204" pitchFamily="34" charset="0"/>
              <a:buNone/>
            </a:pPr>
            <a:r>
              <a:rPr lang="zh-CN" altLang="en-US" sz="3600" b="1" dirty="0">
                <a:solidFill>
                  <a:schemeClr val="bg1"/>
                </a:solidFill>
                <a:cs typeface="+mn-ea"/>
                <a:sym typeface="+mn-lt"/>
              </a:rPr>
              <a:t>当前形势分析</a:t>
            </a:r>
          </a:p>
        </p:txBody>
      </p:sp>
      <p:sp>
        <p:nvSpPr>
          <p:cNvPr id="32" name="Text Placeholder 3">
            <a:extLst>
              <a:ext uri="{FF2B5EF4-FFF2-40B4-BE49-F238E27FC236}">
                <a16:creationId xmlns:a16="http://schemas.microsoft.com/office/drawing/2014/main" id="{1FB17D9F-B950-4DC6-8A5E-152FAB0F49F0}"/>
              </a:ext>
            </a:extLst>
          </p:cNvPr>
          <p:cNvSpPr txBox="1">
            <a:spLocks/>
          </p:cNvSpPr>
          <p:nvPr/>
        </p:nvSpPr>
        <p:spPr>
          <a:xfrm>
            <a:off x="7896285" y="2205194"/>
            <a:ext cx="2730388" cy="89396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804">
              <a:lnSpc>
                <a:spcPct val="150000"/>
              </a:lnSpc>
              <a:spcBef>
                <a:spcPct val="20000"/>
              </a:spcBef>
              <a:defRPr/>
            </a:pPr>
            <a:r>
              <a:rPr lang="zh-CN" altLang="en-US" b="1" dirty="0">
                <a:solidFill>
                  <a:srgbClr val="00B0F0"/>
                </a:solidFill>
                <a:cs typeface="+mn-ea"/>
                <a:sym typeface="+mn-lt"/>
              </a:rPr>
              <a:t>添加标题内容</a:t>
            </a:r>
            <a:br>
              <a:rPr lang="en-US" sz="1200" b="1" dirty="0">
                <a:solidFill>
                  <a:prstClr val="white">
                    <a:lumMod val="50000"/>
                  </a:prstClr>
                </a:solidFill>
                <a:cs typeface="+mn-ea"/>
                <a:sym typeface="+mn-lt"/>
              </a:rPr>
            </a:br>
            <a:r>
              <a:rPr lang="zh-CN" altLang="en-US" sz="1200" dirty="0">
                <a:solidFill>
                  <a:schemeClr val="bg1"/>
                </a:solidFill>
                <a:cs typeface="+mn-ea"/>
                <a:sym typeface="+mn-lt"/>
              </a:rPr>
              <a:t>点击此处输入相关文本内容点击此处输入相关文本内容</a:t>
            </a:r>
            <a:endParaRPr lang="en-US" sz="1200" dirty="0">
              <a:solidFill>
                <a:schemeClr val="bg1"/>
              </a:solidFill>
              <a:cs typeface="+mn-ea"/>
              <a:sym typeface="+mn-lt"/>
            </a:endParaRPr>
          </a:p>
        </p:txBody>
      </p:sp>
      <p:sp>
        <p:nvSpPr>
          <p:cNvPr id="33" name="Text Placeholder 3">
            <a:extLst>
              <a:ext uri="{FF2B5EF4-FFF2-40B4-BE49-F238E27FC236}">
                <a16:creationId xmlns:a16="http://schemas.microsoft.com/office/drawing/2014/main" id="{5989997C-9A09-4AB4-B5E4-D3A9C5078EE5}"/>
              </a:ext>
            </a:extLst>
          </p:cNvPr>
          <p:cNvSpPr txBox="1">
            <a:spLocks/>
          </p:cNvSpPr>
          <p:nvPr/>
        </p:nvSpPr>
        <p:spPr>
          <a:xfrm>
            <a:off x="7923299" y="3576168"/>
            <a:ext cx="2730388" cy="89396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804">
              <a:lnSpc>
                <a:spcPct val="150000"/>
              </a:lnSpc>
              <a:spcBef>
                <a:spcPct val="20000"/>
              </a:spcBef>
              <a:defRPr/>
            </a:pPr>
            <a:r>
              <a:rPr lang="zh-CN" altLang="en-US" b="1" dirty="0">
                <a:solidFill>
                  <a:srgbClr val="00B0F0"/>
                </a:solidFill>
                <a:cs typeface="+mn-ea"/>
                <a:sym typeface="+mn-lt"/>
              </a:rPr>
              <a:t>添加标题内容</a:t>
            </a:r>
            <a:br>
              <a:rPr lang="en-US" sz="1200" b="1" dirty="0">
                <a:solidFill>
                  <a:prstClr val="white">
                    <a:lumMod val="50000"/>
                  </a:prstClr>
                </a:solidFill>
                <a:cs typeface="+mn-ea"/>
                <a:sym typeface="+mn-lt"/>
              </a:rPr>
            </a:br>
            <a:r>
              <a:rPr lang="zh-CN" altLang="en-US" sz="1200" dirty="0">
                <a:solidFill>
                  <a:schemeClr val="bg1"/>
                </a:solidFill>
                <a:cs typeface="+mn-ea"/>
                <a:sym typeface="+mn-lt"/>
              </a:rPr>
              <a:t>点击此处输入相关文本内容点击此处输入相关文本内容</a:t>
            </a:r>
            <a:endParaRPr lang="en-US" sz="1200" dirty="0">
              <a:solidFill>
                <a:schemeClr val="bg1"/>
              </a:solidFill>
              <a:cs typeface="+mn-ea"/>
              <a:sym typeface="+mn-lt"/>
            </a:endParaRPr>
          </a:p>
        </p:txBody>
      </p:sp>
      <p:sp>
        <p:nvSpPr>
          <p:cNvPr id="34" name="Text Placeholder 3">
            <a:extLst>
              <a:ext uri="{FF2B5EF4-FFF2-40B4-BE49-F238E27FC236}">
                <a16:creationId xmlns:a16="http://schemas.microsoft.com/office/drawing/2014/main" id="{241969AF-7CE8-47BE-A018-4357F162BF55}"/>
              </a:ext>
            </a:extLst>
          </p:cNvPr>
          <p:cNvSpPr txBox="1">
            <a:spLocks/>
          </p:cNvSpPr>
          <p:nvPr/>
        </p:nvSpPr>
        <p:spPr>
          <a:xfrm>
            <a:off x="1590855" y="2205194"/>
            <a:ext cx="2730388" cy="89396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8804">
              <a:lnSpc>
                <a:spcPct val="150000"/>
              </a:lnSpc>
              <a:spcBef>
                <a:spcPct val="20000"/>
              </a:spcBef>
              <a:defRPr/>
            </a:pPr>
            <a:r>
              <a:rPr lang="zh-CN" altLang="en-US" b="1" dirty="0">
                <a:solidFill>
                  <a:srgbClr val="00B0F0"/>
                </a:solidFill>
                <a:cs typeface="+mn-ea"/>
                <a:sym typeface="+mn-lt"/>
              </a:rPr>
              <a:t>添加标题内容</a:t>
            </a:r>
            <a:br>
              <a:rPr lang="en-US" sz="1200" b="1" dirty="0">
                <a:solidFill>
                  <a:prstClr val="white">
                    <a:lumMod val="50000"/>
                  </a:prstClr>
                </a:solidFill>
                <a:cs typeface="+mn-ea"/>
                <a:sym typeface="+mn-lt"/>
              </a:rPr>
            </a:br>
            <a:r>
              <a:rPr lang="zh-CN" altLang="en-US" sz="1200" dirty="0">
                <a:solidFill>
                  <a:schemeClr val="bg1"/>
                </a:solidFill>
                <a:cs typeface="+mn-ea"/>
                <a:sym typeface="+mn-lt"/>
              </a:rPr>
              <a:t>点击此处输入相关文本内容点击此处输入相关文本内容</a:t>
            </a:r>
            <a:endParaRPr lang="en-US" sz="1200" dirty="0">
              <a:solidFill>
                <a:schemeClr val="bg1"/>
              </a:solidFill>
              <a:cs typeface="+mn-ea"/>
              <a:sym typeface="+mn-lt"/>
            </a:endParaRPr>
          </a:p>
        </p:txBody>
      </p:sp>
      <p:sp>
        <p:nvSpPr>
          <p:cNvPr id="35" name="Text Placeholder 3">
            <a:extLst>
              <a:ext uri="{FF2B5EF4-FFF2-40B4-BE49-F238E27FC236}">
                <a16:creationId xmlns:a16="http://schemas.microsoft.com/office/drawing/2014/main" id="{48BD0F2B-4437-4673-952C-0F9D96181130}"/>
              </a:ext>
            </a:extLst>
          </p:cNvPr>
          <p:cNvSpPr txBox="1">
            <a:spLocks/>
          </p:cNvSpPr>
          <p:nvPr/>
        </p:nvSpPr>
        <p:spPr>
          <a:xfrm>
            <a:off x="1617869" y="3576168"/>
            <a:ext cx="2730388" cy="89396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8804">
              <a:lnSpc>
                <a:spcPct val="150000"/>
              </a:lnSpc>
              <a:spcBef>
                <a:spcPct val="20000"/>
              </a:spcBef>
              <a:defRPr/>
            </a:pPr>
            <a:r>
              <a:rPr lang="zh-CN" altLang="en-US" b="1" dirty="0">
                <a:solidFill>
                  <a:srgbClr val="00B0F0"/>
                </a:solidFill>
                <a:cs typeface="+mn-ea"/>
                <a:sym typeface="+mn-lt"/>
              </a:rPr>
              <a:t>添加标题内容</a:t>
            </a:r>
            <a:br>
              <a:rPr lang="en-US" sz="1200" b="1" dirty="0">
                <a:solidFill>
                  <a:prstClr val="white">
                    <a:lumMod val="50000"/>
                  </a:prstClr>
                </a:solidFill>
                <a:cs typeface="+mn-ea"/>
                <a:sym typeface="+mn-lt"/>
              </a:rPr>
            </a:br>
            <a:r>
              <a:rPr lang="zh-CN" altLang="en-US" sz="1200" dirty="0">
                <a:solidFill>
                  <a:schemeClr val="bg1"/>
                </a:solidFill>
                <a:cs typeface="+mn-ea"/>
                <a:sym typeface="+mn-lt"/>
              </a:rPr>
              <a:t>点击此处输入相关文本内容点击此处输入相关文本内容</a:t>
            </a:r>
            <a:endParaRPr lang="en-US" sz="1200" dirty="0">
              <a:solidFill>
                <a:schemeClr val="bg1"/>
              </a:solidFill>
              <a:cs typeface="+mn-ea"/>
              <a:sym typeface="+mn-lt"/>
            </a:endParaRPr>
          </a:p>
        </p:txBody>
      </p:sp>
    </p:spTree>
    <p:extLst>
      <p:ext uri="{BB962C8B-B14F-4D97-AF65-F5344CB8AC3E}">
        <p14:creationId xmlns:p14="http://schemas.microsoft.com/office/powerpoint/2010/main" val="2146383968"/>
      </p:ext>
    </p:extLst>
  </p:cSld>
  <p:clrMapOvr>
    <a:masterClrMapping/>
  </p:clrMapOvr>
  <mc:AlternateContent xmlns:mc="http://schemas.openxmlformats.org/markup-compatibility/2006">
    <mc:Choice xmlns:p14="http://schemas.microsoft.com/office/powerpoint/2010/main" Requires="p14">
      <p:transition p14:dur="250" advClick="0" advTm="4000">
        <p:dissolve/>
      </p:transition>
    </mc:Choice>
    <mc:Fallback>
      <p:transition advClick="0" advTm="400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0"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p:cTn id="13" dur="500" fill="hold"/>
                                        <p:tgtEl>
                                          <p:spTgt spid="32"/>
                                        </p:tgtEl>
                                        <p:attrNameLst>
                                          <p:attrName>ppt_w</p:attrName>
                                        </p:attrNameLst>
                                      </p:cBhvr>
                                      <p:tavLst>
                                        <p:tav tm="0">
                                          <p:val>
                                            <p:fltVal val="0"/>
                                          </p:val>
                                        </p:tav>
                                        <p:tav tm="100000">
                                          <p:val>
                                            <p:strVal val="#ppt_w"/>
                                          </p:val>
                                        </p:tav>
                                      </p:tavLst>
                                    </p:anim>
                                    <p:anim calcmode="lin" valueType="num">
                                      <p:cBhvr>
                                        <p:cTn id="14" dur="500" fill="hold"/>
                                        <p:tgtEl>
                                          <p:spTgt spid="32"/>
                                        </p:tgtEl>
                                        <p:attrNameLst>
                                          <p:attrName>ppt_h</p:attrName>
                                        </p:attrNameLst>
                                      </p:cBhvr>
                                      <p:tavLst>
                                        <p:tav tm="0">
                                          <p:val>
                                            <p:fltVal val="0"/>
                                          </p:val>
                                        </p:tav>
                                        <p:tav tm="100000">
                                          <p:val>
                                            <p:strVal val="#ppt_h"/>
                                          </p:val>
                                        </p:tav>
                                      </p:tavLst>
                                    </p:anim>
                                    <p:animEffect transition="in" filter="fade">
                                      <p:cBhvr>
                                        <p:cTn id="15" dur="500"/>
                                        <p:tgtEl>
                                          <p:spTgt spid="32"/>
                                        </p:tgtEl>
                                      </p:cBhvr>
                                    </p:animEffect>
                                  </p:childTnLst>
                                </p:cTn>
                              </p:par>
                            </p:childTnLst>
                          </p:cTn>
                        </p:par>
                        <p:par>
                          <p:cTn id="16" fill="hold">
                            <p:stCondLst>
                              <p:cond delay="1500"/>
                            </p:stCondLst>
                            <p:childTnLst>
                              <p:par>
                                <p:cTn id="17" presetID="53" presetClass="entr" presetSubtype="0"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p:cTn id="19" dur="500" fill="hold"/>
                                        <p:tgtEl>
                                          <p:spTgt spid="33"/>
                                        </p:tgtEl>
                                        <p:attrNameLst>
                                          <p:attrName>ppt_w</p:attrName>
                                        </p:attrNameLst>
                                      </p:cBhvr>
                                      <p:tavLst>
                                        <p:tav tm="0">
                                          <p:val>
                                            <p:fltVal val="0"/>
                                          </p:val>
                                        </p:tav>
                                        <p:tav tm="100000">
                                          <p:val>
                                            <p:strVal val="#ppt_w"/>
                                          </p:val>
                                        </p:tav>
                                      </p:tavLst>
                                    </p:anim>
                                    <p:anim calcmode="lin" valueType="num">
                                      <p:cBhvr>
                                        <p:cTn id="20" dur="500" fill="hold"/>
                                        <p:tgtEl>
                                          <p:spTgt spid="33"/>
                                        </p:tgtEl>
                                        <p:attrNameLst>
                                          <p:attrName>ppt_h</p:attrName>
                                        </p:attrNameLst>
                                      </p:cBhvr>
                                      <p:tavLst>
                                        <p:tav tm="0">
                                          <p:val>
                                            <p:fltVal val="0"/>
                                          </p:val>
                                        </p:tav>
                                        <p:tav tm="100000">
                                          <p:val>
                                            <p:strVal val="#ppt_h"/>
                                          </p:val>
                                        </p:tav>
                                      </p:tavLst>
                                    </p:anim>
                                    <p:animEffect transition="in" filter="fade">
                                      <p:cBhvr>
                                        <p:cTn id="21" dur="500"/>
                                        <p:tgtEl>
                                          <p:spTgt spid="33"/>
                                        </p:tgtEl>
                                      </p:cBhvr>
                                    </p:animEffect>
                                  </p:childTnLst>
                                </p:cTn>
                              </p:par>
                            </p:childTnLst>
                          </p:cTn>
                        </p:par>
                        <p:par>
                          <p:cTn id="22" fill="hold">
                            <p:stCondLst>
                              <p:cond delay="2000"/>
                            </p:stCondLst>
                            <p:childTnLst>
                              <p:par>
                                <p:cTn id="23" presetID="53" presetClass="entr" presetSubtype="0" fill="hold" grpId="0" nodeType="after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p:cTn id="25" dur="500" fill="hold"/>
                                        <p:tgtEl>
                                          <p:spTgt spid="34"/>
                                        </p:tgtEl>
                                        <p:attrNameLst>
                                          <p:attrName>ppt_w</p:attrName>
                                        </p:attrNameLst>
                                      </p:cBhvr>
                                      <p:tavLst>
                                        <p:tav tm="0">
                                          <p:val>
                                            <p:fltVal val="0"/>
                                          </p:val>
                                        </p:tav>
                                        <p:tav tm="100000">
                                          <p:val>
                                            <p:strVal val="#ppt_w"/>
                                          </p:val>
                                        </p:tav>
                                      </p:tavLst>
                                    </p:anim>
                                    <p:anim calcmode="lin" valueType="num">
                                      <p:cBhvr>
                                        <p:cTn id="26" dur="500" fill="hold"/>
                                        <p:tgtEl>
                                          <p:spTgt spid="34"/>
                                        </p:tgtEl>
                                        <p:attrNameLst>
                                          <p:attrName>ppt_h</p:attrName>
                                        </p:attrNameLst>
                                      </p:cBhvr>
                                      <p:tavLst>
                                        <p:tav tm="0">
                                          <p:val>
                                            <p:fltVal val="0"/>
                                          </p:val>
                                        </p:tav>
                                        <p:tav tm="100000">
                                          <p:val>
                                            <p:strVal val="#ppt_h"/>
                                          </p:val>
                                        </p:tav>
                                      </p:tavLst>
                                    </p:anim>
                                    <p:animEffect transition="in" filter="fade">
                                      <p:cBhvr>
                                        <p:cTn id="27" dur="500"/>
                                        <p:tgtEl>
                                          <p:spTgt spid="34"/>
                                        </p:tgtEl>
                                      </p:cBhvr>
                                    </p:animEffect>
                                  </p:childTnLst>
                                </p:cTn>
                              </p:par>
                            </p:childTnLst>
                          </p:cTn>
                        </p:par>
                        <p:par>
                          <p:cTn id="28" fill="hold">
                            <p:stCondLst>
                              <p:cond delay="2500"/>
                            </p:stCondLst>
                            <p:childTnLst>
                              <p:par>
                                <p:cTn id="29" presetID="53" presetClass="entr" presetSubtype="0"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p:cTn id="31" dur="500" fill="hold"/>
                                        <p:tgtEl>
                                          <p:spTgt spid="35"/>
                                        </p:tgtEl>
                                        <p:attrNameLst>
                                          <p:attrName>ppt_w</p:attrName>
                                        </p:attrNameLst>
                                      </p:cBhvr>
                                      <p:tavLst>
                                        <p:tav tm="0">
                                          <p:val>
                                            <p:fltVal val="0"/>
                                          </p:val>
                                        </p:tav>
                                        <p:tav tm="100000">
                                          <p:val>
                                            <p:strVal val="#ppt_w"/>
                                          </p:val>
                                        </p:tav>
                                      </p:tavLst>
                                    </p:anim>
                                    <p:anim calcmode="lin" valueType="num">
                                      <p:cBhvr>
                                        <p:cTn id="32" dur="500" fill="hold"/>
                                        <p:tgtEl>
                                          <p:spTgt spid="35"/>
                                        </p:tgtEl>
                                        <p:attrNameLst>
                                          <p:attrName>ppt_h</p:attrName>
                                        </p:attrNameLst>
                                      </p:cBhvr>
                                      <p:tavLst>
                                        <p:tav tm="0">
                                          <p:val>
                                            <p:fltVal val="0"/>
                                          </p:val>
                                        </p:tav>
                                        <p:tav tm="100000">
                                          <p:val>
                                            <p:strVal val="#ppt_h"/>
                                          </p:val>
                                        </p:tav>
                                      </p:tavLst>
                                    </p:anim>
                                    <p:animEffect transition="in" filter="fade">
                                      <p:cBhvr>
                                        <p:cTn id="3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4">
            <a:extLst>
              <a:ext uri="{FF2B5EF4-FFF2-40B4-BE49-F238E27FC236}">
                <a16:creationId xmlns:a16="http://schemas.microsoft.com/office/drawing/2014/main" id="{055E0DC1-D5EF-42C8-97D6-C6CBAA75C7FB}"/>
              </a:ext>
            </a:extLst>
          </p:cNvPr>
          <p:cNvSpPr/>
          <p:nvPr/>
        </p:nvSpPr>
        <p:spPr>
          <a:xfrm>
            <a:off x="5705897" y="1617206"/>
            <a:ext cx="2188973" cy="878654"/>
          </a:xfrm>
          <a:custGeom>
            <a:avLst/>
            <a:gdLst>
              <a:gd name="connsiteX0" fmla="*/ 669387 w 3335264"/>
              <a:gd name="connsiteY0" fmla="*/ 0 h 1338774"/>
              <a:gd name="connsiteX1" fmla="*/ 1224453 w 3335264"/>
              <a:gd name="connsiteY1" fmla="*/ 295127 h 1338774"/>
              <a:gd name="connsiteX2" fmla="*/ 1278656 w 3335264"/>
              <a:gd name="connsiteY2" fmla="*/ 394987 h 1338774"/>
              <a:gd name="connsiteX3" fmla="*/ 2786468 w 3335264"/>
              <a:gd name="connsiteY3" fmla="*/ 394987 h 1338774"/>
              <a:gd name="connsiteX4" fmla="*/ 2786468 w 3335264"/>
              <a:gd name="connsiteY4" fmla="*/ 120589 h 1338774"/>
              <a:gd name="connsiteX5" fmla="*/ 3335264 w 3335264"/>
              <a:gd name="connsiteY5" fmla="*/ 669386 h 1338774"/>
              <a:gd name="connsiteX6" fmla="*/ 2786468 w 3335264"/>
              <a:gd name="connsiteY6" fmla="*/ 1218182 h 1338774"/>
              <a:gd name="connsiteX7" fmla="*/ 2786468 w 3335264"/>
              <a:gd name="connsiteY7" fmla="*/ 943784 h 1338774"/>
              <a:gd name="connsiteX8" fmla="*/ 1278658 w 3335264"/>
              <a:gd name="connsiteY8" fmla="*/ 943784 h 1338774"/>
              <a:gd name="connsiteX9" fmla="*/ 1224453 w 3335264"/>
              <a:gd name="connsiteY9" fmla="*/ 1043648 h 1338774"/>
              <a:gd name="connsiteX10" fmla="*/ 669387 w 3335264"/>
              <a:gd name="connsiteY10" fmla="*/ 1338774 h 1338774"/>
              <a:gd name="connsiteX11" fmla="*/ 0 w 3335264"/>
              <a:gd name="connsiteY11" fmla="*/ 669387 h 1338774"/>
              <a:gd name="connsiteX12" fmla="*/ 669387 w 3335264"/>
              <a:gd name="connsiteY12" fmla="*/ 0 h 133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35264" h="1338774">
                <a:moveTo>
                  <a:pt x="669387" y="0"/>
                </a:moveTo>
                <a:cubicBezTo>
                  <a:pt x="900445" y="0"/>
                  <a:pt x="1104160" y="117069"/>
                  <a:pt x="1224453" y="295127"/>
                </a:cubicBezTo>
                <a:lnTo>
                  <a:pt x="1278656" y="394987"/>
                </a:lnTo>
                <a:lnTo>
                  <a:pt x="2786468" y="394987"/>
                </a:lnTo>
                <a:lnTo>
                  <a:pt x="2786468" y="120589"/>
                </a:lnTo>
                <a:lnTo>
                  <a:pt x="3335264" y="669386"/>
                </a:lnTo>
                <a:lnTo>
                  <a:pt x="2786468" y="1218182"/>
                </a:lnTo>
                <a:lnTo>
                  <a:pt x="2786468" y="943784"/>
                </a:lnTo>
                <a:lnTo>
                  <a:pt x="1278658" y="943784"/>
                </a:lnTo>
                <a:lnTo>
                  <a:pt x="1224453" y="1043648"/>
                </a:lnTo>
                <a:cubicBezTo>
                  <a:pt x="1104160" y="1221706"/>
                  <a:pt x="900445" y="1338774"/>
                  <a:pt x="669387" y="1338774"/>
                </a:cubicBezTo>
                <a:cubicBezTo>
                  <a:pt x="299695" y="1338774"/>
                  <a:pt x="0" y="1039079"/>
                  <a:pt x="0" y="669387"/>
                </a:cubicBezTo>
                <a:cubicBezTo>
                  <a:pt x="0" y="299695"/>
                  <a:pt x="299695" y="0"/>
                  <a:pt x="669387" y="0"/>
                </a:cubicBezTo>
                <a:close/>
              </a:path>
            </a:pathLst>
          </a:custGeom>
          <a:noFill/>
          <a:ln>
            <a:solidFill>
              <a:srgbClr val="0AC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AC0FC"/>
              </a:solidFill>
              <a:cs typeface="+mn-ea"/>
              <a:sym typeface="+mn-lt"/>
            </a:endParaRPr>
          </a:p>
        </p:txBody>
      </p:sp>
      <p:sp>
        <p:nvSpPr>
          <p:cNvPr id="10" name="AutoShape 126">
            <a:extLst>
              <a:ext uri="{FF2B5EF4-FFF2-40B4-BE49-F238E27FC236}">
                <a16:creationId xmlns:a16="http://schemas.microsoft.com/office/drawing/2014/main" id="{07CF65B3-7A3A-4116-8188-439CCC54E7EC}"/>
              </a:ext>
            </a:extLst>
          </p:cNvPr>
          <p:cNvSpPr/>
          <p:nvPr/>
        </p:nvSpPr>
        <p:spPr bwMode="auto">
          <a:xfrm>
            <a:off x="5900403" y="1824413"/>
            <a:ext cx="464237" cy="4642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noFill/>
          <a:ln>
            <a:solidFill>
              <a:srgbClr val="0AC0FC"/>
            </a:solidFill>
          </a:ln>
          <a:effectLst/>
        </p:spPr>
        <p:txBody>
          <a:bodyPr lIns="19046" tIns="19046" rIns="19046" bIns="19046" anchor="ctr"/>
          <a:lstStyle/>
          <a:p>
            <a:pPr algn="ctr" defTabSz="228554" fontAlgn="base" hangingPunct="0">
              <a:spcBef>
                <a:spcPct val="0"/>
              </a:spcBef>
              <a:spcAft>
                <a:spcPct val="0"/>
              </a:spcAft>
            </a:pPr>
            <a:endParaRPr lang="en-US" sz="1500">
              <a:solidFill>
                <a:srgbClr val="0AC0FC"/>
              </a:solidFill>
              <a:effectLst>
                <a:outerShdw blurRad="38100" dist="38100" dir="2700000" algn="tl">
                  <a:srgbClr val="000000"/>
                </a:outerShdw>
              </a:effectLst>
              <a:cs typeface="+mn-ea"/>
              <a:sym typeface="+mn-lt"/>
            </a:endParaRPr>
          </a:p>
        </p:txBody>
      </p:sp>
      <p:sp>
        <p:nvSpPr>
          <p:cNvPr id="12" name="AutoShape 127">
            <a:extLst>
              <a:ext uri="{FF2B5EF4-FFF2-40B4-BE49-F238E27FC236}">
                <a16:creationId xmlns:a16="http://schemas.microsoft.com/office/drawing/2014/main" id="{A000957A-33C3-4515-A2DA-9674F6E88045}"/>
              </a:ext>
            </a:extLst>
          </p:cNvPr>
          <p:cNvSpPr/>
          <p:nvPr/>
        </p:nvSpPr>
        <p:spPr bwMode="auto">
          <a:xfrm>
            <a:off x="6088478" y="1896628"/>
            <a:ext cx="109513" cy="1087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noFill/>
          <a:ln>
            <a:solidFill>
              <a:srgbClr val="0AC0FC"/>
            </a:solidFill>
          </a:ln>
          <a:effectLst/>
        </p:spPr>
        <p:txBody>
          <a:bodyPr lIns="19046" tIns="19046" rIns="19046" bIns="19046" anchor="ctr"/>
          <a:lstStyle/>
          <a:p>
            <a:pPr algn="ctr" defTabSz="228554" fontAlgn="base" hangingPunct="0">
              <a:spcBef>
                <a:spcPct val="0"/>
              </a:spcBef>
              <a:spcAft>
                <a:spcPct val="0"/>
              </a:spcAft>
            </a:pPr>
            <a:endParaRPr lang="en-US" sz="1500">
              <a:solidFill>
                <a:srgbClr val="0AC0FC"/>
              </a:solidFill>
              <a:effectLst>
                <a:outerShdw blurRad="38100" dist="38100" dir="2700000" algn="tl">
                  <a:srgbClr val="000000"/>
                </a:outerShdw>
              </a:effectLst>
              <a:cs typeface="+mn-ea"/>
              <a:sym typeface="+mn-lt"/>
            </a:endParaRPr>
          </a:p>
        </p:txBody>
      </p:sp>
      <p:sp>
        <p:nvSpPr>
          <p:cNvPr id="13" name="Freeform 8">
            <a:extLst>
              <a:ext uri="{FF2B5EF4-FFF2-40B4-BE49-F238E27FC236}">
                <a16:creationId xmlns:a16="http://schemas.microsoft.com/office/drawing/2014/main" id="{FB929233-5F0B-4A86-828E-4ACD38FE6D42}"/>
              </a:ext>
            </a:extLst>
          </p:cNvPr>
          <p:cNvSpPr/>
          <p:nvPr/>
        </p:nvSpPr>
        <p:spPr>
          <a:xfrm flipH="1">
            <a:off x="4339713" y="2727703"/>
            <a:ext cx="2188973" cy="878654"/>
          </a:xfrm>
          <a:custGeom>
            <a:avLst/>
            <a:gdLst>
              <a:gd name="connsiteX0" fmla="*/ 669387 w 3335264"/>
              <a:gd name="connsiteY0" fmla="*/ 0 h 1338774"/>
              <a:gd name="connsiteX1" fmla="*/ 1224453 w 3335264"/>
              <a:gd name="connsiteY1" fmla="*/ 295127 h 1338774"/>
              <a:gd name="connsiteX2" fmla="*/ 1278656 w 3335264"/>
              <a:gd name="connsiteY2" fmla="*/ 394987 h 1338774"/>
              <a:gd name="connsiteX3" fmla="*/ 2786468 w 3335264"/>
              <a:gd name="connsiteY3" fmla="*/ 394987 h 1338774"/>
              <a:gd name="connsiteX4" fmla="*/ 2786468 w 3335264"/>
              <a:gd name="connsiteY4" fmla="*/ 120589 h 1338774"/>
              <a:gd name="connsiteX5" fmla="*/ 3335264 w 3335264"/>
              <a:gd name="connsiteY5" fmla="*/ 669386 h 1338774"/>
              <a:gd name="connsiteX6" fmla="*/ 2786468 w 3335264"/>
              <a:gd name="connsiteY6" fmla="*/ 1218182 h 1338774"/>
              <a:gd name="connsiteX7" fmla="*/ 2786468 w 3335264"/>
              <a:gd name="connsiteY7" fmla="*/ 943784 h 1338774"/>
              <a:gd name="connsiteX8" fmla="*/ 1278658 w 3335264"/>
              <a:gd name="connsiteY8" fmla="*/ 943784 h 1338774"/>
              <a:gd name="connsiteX9" fmla="*/ 1224453 w 3335264"/>
              <a:gd name="connsiteY9" fmla="*/ 1043648 h 1338774"/>
              <a:gd name="connsiteX10" fmla="*/ 669387 w 3335264"/>
              <a:gd name="connsiteY10" fmla="*/ 1338774 h 1338774"/>
              <a:gd name="connsiteX11" fmla="*/ 0 w 3335264"/>
              <a:gd name="connsiteY11" fmla="*/ 669387 h 1338774"/>
              <a:gd name="connsiteX12" fmla="*/ 669387 w 3335264"/>
              <a:gd name="connsiteY12" fmla="*/ 0 h 133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35264" h="1338774">
                <a:moveTo>
                  <a:pt x="669387" y="0"/>
                </a:moveTo>
                <a:cubicBezTo>
                  <a:pt x="900445" y="0"/>
                  <a:pt x="1104160" y="117069"/>
                  <a:pt x="1224453" y="295127"/>
                </a:cubicBezTo>
                <a:lnTo>
                  <a:pt x="1278656" y="394987"/>
                </a:lnTo>
                <a:lnTo>
                  <a:pt x="2786468" y="394987"/>
                </a:lnTo>
                <a:lnTo>
                  <a:pt x="2786468" y="120589"/>
                </a:lnTo>
                <a:lnTo>
                  <a:pt x="3335264" y="669386"/>
                </a:lnTo>
                <a:lnTo>
                  <a:pt x="2786468" y="1218182"/>
                </a:lnTo>
                <a:lnTo>
                  <a:pt x="2786468" y="943784"/>
                </a:lnTo>
                <a:lnTo>
                  <a:pt x="1278658" y="943784"/>
                </a:lnTo>
                <a:lnTo>
                  <a:pt x="1224453" y="1043648"/>
                </a:lnTo>
                <a:cubicBezTo>
                  <a:pt x="1104160" y="1221706"/>
                  <a:pt x="900445" y="1338774"/>
                  <a:pt x="669387" y="1338774"/>
                </a:cubicBezTo>
                <a:cubicBezTo>
                  <a:pt x="299695" y="1338774"/>
                  <a:pt x="0" y="1039079"/>
                  <a:pt x="0" y="669387"/>
                </a:cubicBezTo>
                <a:cubicBezTo>
                  <a:pt x="0" y="299695"/>
                  <a:pt x="299695" y="0"/>
                  <a:pt x="669387" y="0"/>
                </a:cubicBezTo>
                <a:close/>
              </a:path>
            </a:pathLst>
          </a:custGeom>
          <a:noFill/>
          <a:ln>
            <a:solidFill>
              <a:srgbClr val="0AC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AC0FC"/>
              </a:solidFill>
              <a:cs typeface="+mn-ea"/>
              <a:sym typeface="+mn-lt"/>
            </a:endParaRPr>
          </a:p>
        </p:txBody>
      </p:sp>
      <p:sp>
        <p:nvSpPr>
          <p:cNvPr id="14" name="AutoShape 37">
            <a:extLst>
              <a:ext uri="{FF2B5EF4-FFF2-40B4-BE49-F238E27FC236}">
                <a16:creationId xmlns:a16="http://schemas.microsoft.com/office/drawing/2014/main" id="{FBDEA819-3D40-415E-9567-F680A87033D5}"/>
              </a:ext>
            </a:extLst>
          </p:cNvPr>
          <p:cNvSpPr/>
          <p:nvPr/>
        </p:nvSpPr>
        <p:spPr bwMode="auto">
          <a:xfrm>
            <a:off x="5854125" y="3004467"/>
            <a:ext cx="427043" cy="425441"/>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noFill/>
          <a:ln>
            <a:solidFill>
              <a:srgbClr val="0AC0FC"/>
            </a:solidFill>
          </a:ln>
          <a:effectLst/>
        </p:spPr>
        <p:txBody>
          <a:bodyPr lIns="19046" tIns="19046" rIns="19046" bIns="19046" anchor="ctr"/>
          <a:lstStyle/>
          <a:p>
            <a:pPr algn="ctr" defTabSz="228554" fontAlgn="base" hangingPunct="0">
              <a:spcBef>
                <a:spcPct val="0"/>
              </a:spcBef>
              <a:spcAft>
                <a:spcPct val="0"/>
              </a:spcAft>
            </a:pPr>
            <a:endParaRPr lang="en-US">
              <a:solidFill>
                <a:srgbClr val="0AC0FC"/>
              </a:solidFill>
              <a:effectLst>
                <a:outerShdw blurRad="38100" dist="38100" dir="2700000" algn="tl">
                  <a:srgbClr val="000000"/>
                </a:outerShdw>
              </a:effectLst>
              <a:cs typeface="+mn-ea"/>
              <a:sym typeface="+mn-lt"/>
            </a:endParaRPr>
          </a:p>
        </p:txBody>
      </p:sp>
      <p:sp>
        <p:nvSpPr>
          <p:cNvPr id="15" name="AutoShape 38">
            <a:extLst>
              <a:ext uri="{FF2B5EF4-FFF2-40B4-BE49-F238E27FC236}">
                <a16:creationId xmlns:a16="http://schemas.microsoft.com/office/drawing/2014/main" id="{CA21EF86-7060-4E2E-B42C-D349DC18A397}"/>
              </a:ext>
            </a:extLst>
          </p:cNvPr>
          <p:cNvSpPr/>
          <p:nvPr/>
        </p:nvSpPr>
        <p:spPr bwMode="auto">
          <a:xfrm>
            <a:off x="6059234" y="3195153"/>
            <a:ext cx="72909" cy="737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noFill/>
          <a:ln>
            <a:solidFill>
              <a:srgbClr val="0AC0FC"/>
            </a:solidFill>
          </a:ln>
          <a:effectLst/>
        </p:spPr>
        <p:txBody>
          <a:bodyPr lIns="19046" tIns="19046" rIns="19046" bIns="19046" anchor="ctr"/>
          <a:lstStyle/>
          <a:p>
            <a:pPr algn="ctr" defTabSz="228554" fontAlgn="base" hangingPunct="0">
              <a:spcBef>
                <a:spcPct val="0"/>
              </a:spcBef>
              <a:spcAft>
                <a:spcPct val="0"/>
              </a:spcAft>
            </a:pPr>
            <a:endParaRPr lang="en-US">
              <a:solidFill>
                <a:srgbClr val="0AC0FC"/>
              </a:solidFill>
              <a:effectLst>
                <a:outerShdw blurRad="38100" dist="38100" dir="2700000" algn="tl">
                  <a:srgbClr val="000000"/>
                </a:outerShdw>
              </a:effectLst>
              <a:cs typeface="+mn-ea"/>
              <a:sym typeface="+mn-lt"/>
            </a:endParaRPr>
          </a:p>
        </p:txBody>
      </p:sp>
      <p:sp>
        <p:nvSpPr>
          <p:cNvPr id="16" name="AutoShape 39">
            <a:extLst>
              <a:ext uri="{FF2B5EF4-FFF2-40B4-BE49-F238E27FC236}">
                <a16:creationId xmlns:a16="http://schemas.microsoft.com/office/drawing/2014/main" id="{98695934-7825-497D-AD30-2CC95B884EE5}"/>
              </a:ext>
            </a:extLst>
          </p:cNvPr>
          <p:cNvSpPr/>
          <p:nvPr/>
        </p:nvSpPr>
        <p:spPr bwMode="auto">
          <a:xfrm>
            <a:off x="6249921" y="2960401"/>
            <a:ext cx="72909" cy="737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noFill/>
          <a:ln>
            <a:solidFill>
              <a:srgbClr val="0AC0FC"/>
            </a:solidFill>
          </a:ln>
          <a:effectLst/>
        </p:spPr>
        <p:txBody>
          <a:bodyPr lIns="19046" tIns="19046" rIns="19046" bIns="19046" anchor="ctr"/>
          <a:lstStyle/>
          <a:p>
            <a:pPr algn="ctr" defTabSz="228554" fontAlgn="base" hangingPunct="0">
              <a:spcBef>
                <a:spcPct val="0"/>
              </a:spcBef>
              <a:spcAft>
                <a:spcPct val="0"/>
              </a:spcAft>
            </a:pPr>
            <a:endParaRPr lang="en-US">
              <a:solidFill>
                <a:srgbClr val="0AC0FC"/>
              </a:solidFill>
              <a:effectLst>
                <a:outerShdw blurRad="38100" dist="38100" dir="2700000" algn="tl">
                  <a:srgbClr val="000000"/>
                </a:outerShdw>
              </a:effectLst>
              <a:cs typeface="+mn-ea"/>
              <a:sym typeface="+mn-lt"/>
            </a:endParaRPr>
          </a:p>
        </p:txBody>
      </p:sp>
      <p:sp>
        <p:nvSpPr>
          <p:cNvPr id="17" name="AutoShape 40">
            <a:extLst>
              <a:ext uri="{FF2B5EF4-FFF2-40B4-BE49-F238E27FC236}">
                <a16:creationId xmlns:a16="http://schemas.microsoft.com/office/drawing/2014/main" id="{E9FC31BB-28EB-4E20-92E0-C0F20910C961}"/>
              </a:ext>
            </a:extLst>
          </p:cNvPr>
          <p:cNvSpPr/>
          <p:nvPr/>
        </p:nvSpPr>
        <p:spPr bwMode="auto">
          <a:xfrm>
            <a:off x="5971102" y="3180732"/>
            <a:ext cx="58488" cy="58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noFill/>
          <a:ln>
            <a:solidFill>
              <a:srgbClr val="0AC0FC"/>
            </a:solidFill>
          </a:ln>
          <a:effectLst/>
        </p:spPr>
        <p:txBody>
          <a:bodyPr lIns="19046" tIns="19046" rIns="19046" bIns="19046" anchor="ctr"/>
          <a:lstStyle/>
          <a:p>
            <a:pPr algn="ctr" defTabSz="228554" fontAlgn="base" hangingPunct="0">
              <a:spcBef>
                <a:spcPct val="0"/>
              </a:spcBef>
              <a:spcAft>
                <a:spcPct val="0"/>
              </a:spcAft>
            </a:pPr>
            <a:endParaRPr lang="en-US">
              <a:solidFill>
                <a:srgbClr val="0AC0FC"/>
              </a:solidFill>
              <a:effectLst>
                <a:outerShdw blurRad="38100" dist="38100" dir="2700000" algn="tl">
                  <a:srgbClr val="000000"/>
                </a:outerShdw>
              </a:effectLst>
              <a:cs typeface="+mn-ea"/>
              <a:sym typeface="+mn-lt"/>
            </a:endParaRPr>
          </a:p>
        </p:txBody>
      </p:sp>
      <p:sp>
        <p:nvSpPr>
          <p:cNvPr id="18" name="AutoShape 41">
            <a:extLst>
              <a:ext uri="{FF2B5EF4-FFF2-40B4-BE49-F238E27FC236}">
                <a16:creationId xmlns:a16="http://schemas.microsoft.com/office/drawing/2014/main" id="{4ABEA5E3-DDA7-451A-8FFC-69701528D5C8}"/>
              </a:ext>
            </a:extLst>
          </p:cNvPr>
          <p:cNvSpPr/>
          <p:nvPr/>
        </p:nvSpPr>
        <p:spPr bwMode="auto">
          <a:xfrm>
            <a:off x="6029588" y="3283286"/>
            <a:ext cx="29645" cy="2884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noFill/>
          <a:ln>
            <a:solidFill>
              <a:srgbClr val="0AC0FC"/>
            </a:solidFill>
          </a:ln>
          <a:effectLst/>
        </p:spPr>
        <p:txBody>
          <a:bodyPr lIns="19046" tIns="19046" rIns="19046" bIns="19046" anchor="ctr"/>
          <a:lstStyle/>
          <a:p>
            <a:pPr algn="ctr" defTabSz="228554" fontAlgn="base" hangingPunct="0">
              <a:spcBef>
                <a:spcPct val="0"/>
              </a:spcBef>
              <a:spcAft>
                <a:spcPct val="0"/>
              </a:spcAft>
            </a:pPr>
            <a:endParaRPr lang="en-US">
              <a:solidFill>
                <a:srgbClr val="0AC0FC"/>
              </a:solidFill>
              <a:effectLst>
                <a:outerShdw blurRad="38100" dist="38100" dir="2700000" algn="tl">
                  <a:srgbClr val="000000"/>
                </a:outerShdw>
              </a:effectLst>
              <a:cs typeface="+mn-ea"/>
              <a:sym typeface="+mn-lt"/>
            </a:endParaRPr>
          </a:p>
        </p:txBody>
      </p:sp>
      <p:sp>
        <p:nvSpPr>
          <p:cNvPr id="19" name="AutoShape 42">
            <a:extLst>
              <a:ext uri="{FF2B5EF4-FFF2-40B4-BE49-F238E27FC236}">
                <a16:creationId xmlns:a16="http://schemas.microsoft.com/office/drawing/2014/main" id="{80539C15-1936-4D5A-8430-F5A60ADA5710}"/>
              </a:ext>
            </a:extLst>
          </p:cNvPr>
          <p:cNvSpPr/>
          <p:nvPr/>
        </p:nvSpPr>
        <p:spPr bwMode="auto">
          <a:xfrm>
            <a:off x="6264342" y="3062955"/>
            <a:ext cx="28843" cy="2964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noFill/>
          <a:ln>
            <a:solidFill>
              <a:srgbClr val="0AC0FC"/>
            </a:solidFill>
          </a:ln>
          <a:effectLst/>
        </p:spPr>
        <p:txBody>
          <a:bodyPr lIns="19046" tIns="19046" rIns="19046" bIns="19046" anchor="ctr"/>
          <a:lstStyle/>
          <a:p>
            <a:pPr algn="ctr" defTabSz="228554" fontAlgn="base" hangingPunct="0">
              <a:spcBef>
                <a:spcPct val="0"/>
              </a:spcBef>
              <a:spcAft>
                <a:spcPct val="0"/>
              </a:spcAft>
            </a:pPr>
            <a:endParaRPr lang="en-US">
              <a:solidFill>
                <a:srgbClr val="0AC0FC"/>
              </a:solidFill>
              <a:effectLst>
                <a:outerShdw blurRad="38100" dist="38100" dir="2700000" algn="tl">
                  <a:srgbClr val="000000"/>
                </a:outerShdw>
              </a:effectLst>
              <a:cs typeface="+mn-ea"/>
              <a:sym typeface="+mn-lt"/>
            </a:endParaRPr>
          </a:p>
        </p:txBody>
      </p:sp>
      <p:sp>
        <p:nvSpPr>
          <p:cNvPr id="20" name="Freeform 12">
            <a:extLst>
              <a:ext uri="{FF2B5EF4-FFF2-40B4-BE49-F238E27FC236}">
                <a16:creationId xmlns:a16="http://schemas.microsoft.com/office/drawing/2014/main" id="{AC26DB7D-052D-4C13-ACD5-06FA4E880B09}"/>
              </a:ext>
            </a:extLst>
          </p:cNvPr>
          <p:cNvSpPr/>
          <p:nvPr/>
        </p:nvSpPr>
        <p:spPr>
          <a:xfrm flipH="1">
            <a:off x="4339713" y="4977326"/>
            <a:ext cx="2188973" cy="878654"/>
          </a:xfrm>
          <a:custGeom>
            <a:avLst/>
            <a:gdLst>
              <a:gd name="connsiteX0" fmla="*/ 669387 w 3335264"/>
              <a:gd name="connsiteY0" fmla="*/ 0 h 1338774"/>
              <a:gd name="connsiteX1" fmla="*/ 1224453 w 3335264"/>
              <a:gd name="connsiteY1" fmla="*/ 295127 h 1338774"/>
              <a:gd name="connsiteX2" fmla="*/ 1278656 w 3335264"/>
              <a:gd name="connsiteY2" fmla="*/ 394987 h 1338774"/>
              <a:gd name="connsiteX3" fmla="*/ 2786468 w 3335264"/>
              <a:gd name="connsiteY3" fmla="*/ 394987 h 1338774"/>
              <a:gd name="connsiteX4" fmla="*/ 2786468 w 3335264"/>
              <a:gd name="connsiteY4" fmla="*/ 120589 h 1338774"/>
              <a:gd name="connsiteX5" fmla="*/ 3335264 w 3335264"/>
              <a:gd name="connsiteY5" fmla="*/ 669386 h 1338774"/>
              <a:gd name="connsiteX6" fmla="*/ 2786468 w 3335264"/>
              <a:gd name="connsiteY6" fmla="*/ 1218182 h 1338774"/>
              <a:gd name="connsiteX7" fmla="*/ 2786468 w 3335264"/>
              <a:gd name="connsiteY7" fmla="*/ 943784 h 1338774"/>
              <a:gd name="connsiteX8" fmla="*/ 1278658 w 3335264"/>
              <a:gd name="connsiteY8" fmla="*/ 943784 h 1338774"/>
              <a:gd name="connsiteX9" fmla="*/ 1224453 w 3335264"/>
              <a:gd name="connsiteY9" fmla="*/ 1043648 h 1338774"/>
              <a:gd name="connsiteX10" fmla="*/ 669387 w 3335264"/>
              <a:gd name="connsiteY10" fmla="*/ 1338774 h 1338774"/>
              <a:gd name="connsiteX11" fmla="*/ 0 w 3335264"/>
              <a:gd name="connsiteY11" fmla="*/ 669387 h 1338774"/>
              <a:gd name="connsiteX12" fmla="*/ 669387 w 3335264"/>
              <a:gd name="connsiteY12" fmla="*/ 0 h 133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35264" h="1338774">
                <a:moveTo>
                  <a:pt x="669387" y="0"/>
                </a:moveTo>
                <a:cubicBezTo>
                  <a:pt x="900445" y="0"/>
                  <a:pt x="1104160" y="117069"/>
                  <a:pt x="1224453" y="295127"/>
                </a:cubicBezTo>
                <a:lnTo>
                  <a:pt x="1278656" y="394987"/>
                </a:lnTo>
                <a:lnTo>
                  <a:pt x="2786468" y="394987"/>
                </a:lnTo>
                <a:lnTo>
                  <a:pt x="2786468" y="120589"/>
                </a:lnTo>
                <a:lnTo>
                  <a:pt x="3335264" y="669386"/>
                </a:lnTo>
                <a:lnTo>
                  <a:pt x="2786468" y="1218182"/>
                </a:lnTo>
                <a:lnTo>
                  <a:pt x="2786468" y="943784"/>
                </a:lnTo>
                <a:lnTo>
                  <a:pt x="1278658" y="943784"/>
                </a:lnTo>
                <a:lnTo>
                  <a:pt x="1224453" y="1043648"/>
                </a:lnTo>
                <a:cubicBezTo>
                  <a:pt x="1104160" y="1221706"/>
                  <a:pt x="900445" y="1338774"/>
                  <a:pt x="669387" y="1338774"/>
                </a:cubicBezTo>
                <a:cubicBezTo>
                  <a:pt x="299695" y="1338774"/>
                  <a:pt x="0" y="1039079"/>
                  <a:pt x="0" y="669387"/>
                </a:cubicBezTo>
                <a:cubicBezTo>
                  <a:pt x="0" y="299695"/>
                  <a:pt x="299695" y="0"/>
                  <a:pt x="669387" y="0"/>
                </a:cubicBezTo>
                <a:close/>
              </a:path>
            </a:pathLst>
          </a:custGeom>
          <a:noFill/>
          <a:ln>
            <a:solidFill>
              <a:srgbClr val="0AC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AC0FC"/>
              </a:solidFill>
              <a:cs typeface="+mn-ea"/>
              <a:sym typeface="+mn-lt"/>
            </a:endParaRPr>
          </a:p>
        </p:txBody>
      </p:sp>
      <p:sp>
        <p:nvSpPr>
          <p:cNvPr id="21" name="AutoShape 48">
            <a:extLst>
              <a:ext uri="{FF2B5EF4-FFF2-40B4-BE49-F238E27FC236}">
                <a16:creationId xmlns:a16="http://schemas.microsoft.com/office/drawing/2014/main" id="{7AC7A583-AF05-4A30-A587-456DEA720B43}"/>
              </a:ext>
            </a:extLst>
          </p:cNvPr>
          <p:cNvSpPr/>
          <p:nvPr/>
        </p:nvSpPr>
        <p:spPr bwMode="auto">
          <a:xfrm>
            <a:off x="5940733" y="5239604"/>
            <a:ext cx="309910" cy="35409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noFill/>
          <a:ln>
            <a:solidFill>
              <a:srgbClr val="0AC0FC"/>
            </a:solidFill>
          </a:ln>
          <a:effectLst/>
        </p:spPr>
        <p:txBody>
          <a:bodyPr lIns="19046" tIns="19046" rIns="19046" bIns="19046" anchor="ctr"/>
          <a:lstStyle/>
          <a:p>
            <a:pPr algn="ctr" defTabSz="228554" fontAlgn="base" hangingPunct="0">
              <a:spcBef>
                <a:spcPct val="0"/>
              </a:spcBef>
              <a:spcAft>
                <a:spcPct val="0"/>
              </a:spcAft>
            </a:pPr>
            <a:endParaRPr lang="en-US">
              <a:solidFill>
                <a:srgbClr val="0AC0FC"/>
              </a:solidFill>
              <a:effectLst>
                <a:outerShdw blurRad="38100" dist="38100" dir="2700000" algn="tl">
                  <a:srgbClr val="000000"/>
                </a:outerShdw>
              </a:effectLst>
              <a:cs typeface="+mn-ea"/>
              <a:sym typeface="+mn-lt"/>
            </a:endParaRPr>
          </a:p>
        </p:txBody>
      </p:sp>
      <p:sp>
        <p:nvSpPr>
          <p:cNvPr id="22" name="AutoShape 49">
            <a:extLst>
              <a:ext uri="{FF2B5EF4-FFF2-40B4-BE49-F238E27FC236}">
                <a16:creationId xmlns:a16="http://schemas.microsoft.com/office/drawing/2014/main" id="{1B2FB13B-884A-4472-97AA-F457EC925F7D}"/>
              </a:ext>
            </a:extLst>
          </p:cNvPr>
          <p:cNvSpPr/>
          <p:nvPr/>
        </p:nvSpPr>
        <p:spPr bwMode="auto">
          <a:xfrm>
            <a:off x="6184061" y="5516222"/>
            <a:ext cx="22396" cy="2179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noFill/>
          <a:ln>
            <a:solidFill>
              <a:srgbClr val="0AC0FC"/>
            </a:solidFill>
          </a:ln>
          <a:effectLst/>
        </p:spPr>
        <p:txBody>
          <a:bodyPr lIns="19046" tIns="19046" rIns="19046" bIns="19046" anchor="ctr"/>
          <a:lstStyle/>
          <a:p>
            <a:pPr algn="ctr" defTabSz="228554" fontAlgn="base" hangingPunct="0">
              <a:spcBef>
                <a:spcPct val="0"/>
              </a:spcBef>
              <a:spcAft>
                <a:spcPct val="0"/>
              </a:spcAft>
            </a:pPr>
            <a:endParaRPr lang="en-US">
              <a:solidFill>
                <a:srgbClr val="0AC0FC"/>
              </a:solidFill>
              <a:effectLst>
                <a:outerShdw blurRad="38100" dist="38100" dir="2700000" algn="tl">
                  <a:srgbClr val="000000"/>
                </a:outerShdw>
              </a:effectLst>
              <a:cs typeface="+mn-ea"/>
              <a:sym typeface="+mn-lt"/>
            </a:endParaRPr>
          </a:p>
        </p:txBody>
      </p:sp>
      <p:sp>
        <p:nvSpPr>
          <p:cNvPr id="23" name="AutoShape 50">
            <a:extLst>
              <a:ext uri="{FF2B5EF4-FFF2-40B4-BE49-F238E27FC236}">
                <a16:creationId xmlns:a16="http://schemas.microsoft.com/office/drawing/2014/main" id="{E0B18A11-E8B9-4C1B-A237-6337A5AB87ED}"/>
              </a:ext>
            </a:extLst>
          </p:cNvPr>
          <p:cNvSpPr/>
          <p:nvPr/>
        </p:nvSpPr>
        <p:spPr bwMode="auto">
          <a:xfrm>
            <a:off x="6184061" y="5449640"/>
            <a:ext cx="22396" cy="2239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noFill/>
          <a:ln>
            <a:solidFill>
              <a:srgbClr val="0AC0FC"/>
            </a:solidFill>
          </a:ln>
          <a:effectLst/>
        </p:spPr>
        <p:txBody>
          <a:bodyPr lIns="19046" tIns="19046" rIns="19046" bIns="19046" anchor="ctr"/>
          <a:lstStyle/>
          <a:p>
            <a:pPr algn="ctr" defTabSz="228554" fontAlgn="base" hangingPunct="0">
              <a:spcBef>
                <a:spcPct val="0"/>
              </a:spcBef>
              <a:spcAft>
                <a:spcPct val="0"/>
              </a:spcAft>
            </a:pPr>
            <a:endParaRPr lang="en-US">
              <a:solidFill>
                <a:srgbClr val="0AC0FC"/>
              </a:solidFill>
              <a:effectLst>
                <a:outerShdw blurRad="38100" dist="38100" dir="2700000" algn="tl">
                  <a:srgbClr val="000000"/>
                </a:outerShdw>
              </a:effectLst>
              <a:cs typeface="+mn-ea"/>
              <a:sym typeface="+mn-lt"/>
            </a:endParaRPr>
          </a:p>
        </p:txBody>
      </p:sp>
      <p:sp>
        <p:nvSpPr>
          <p:cNvPr id="24" name="AutoShape 51">
            <a:extLst>
              <a:ext uri="{FF2B5EF4-FFF2-40B4-BE49-F238E27FC236}">
                <a16:creationId xmlns:a16="http://schemas.microsoft.com/office/drawing/2014/main" id="{CB19926C-1E57-4571-AB60-E3DF20360271}"/>
              </a:ext>
            </a:extLst>
          </p:cNvPr>
          <p:cNvSpPr/>
          <p:nvPr/>
        </p:nvSpPr>
        <p:spPr bwMode="auto">
          <a:xfrm>
            <a:off x="6184061" y="5383057"/>
            <a:ext cx="22396" cy="2239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noFill/>
          <a:ln>
            <a:solidFill>
              <a:srgbClr val="0AC0FC"/>
            </a:solidFill>
          </a:ln>
          <a:effectLst/>
        </p:spPr>
        <p:txBody>
          <a:bodyPr lIns="19046" tIns="19046" rIns="19046" bIns="19046" anchor="ctr"/>
          <a:lstStyle/>
          <a:p>
            <a:pPr algn="ctr" defTabSz="228554" fontAlgn="base" hangingPunct="0">
              <a:spcBef>
                <a:spcPct val="0"/>
              </a:spcBef>
              <a:spcAft>
                <a:spcPct val="0"/>
              </a:spcAft>
            </a:pPr>
            <a:endParaRPr lang="en-US">
              <a:solidFill>
                <a:srgbClr val="0AC0FC"/>
              </a:solidFill>
              <a:effectLst>
                <a:outerShdw blurRad="38100" dist="38100" dir="2700000" algn="tl">
                  <a:srgbClr val="000000"/>
                </a:outerShdw>
              </a:effectLst>
              <a:cs typeface="+mn-ea"/>
              <a:sym typeface="+mn-lt"/>
            </a:endParaRPr>
          </a:p>
        </p:txBody>
      </p:sp>
      <p:sp>
        <p:nvSpPr>
          <p:cNvPr id="25" name="Freeform 16">
            <a:extLst>
              <a:ext uri="{FF2B5EF4-FFF2-40B4-BE49-F238E27FC236}">
                <a16:creationId xmlns:a16="http://schemas.microsoft.com/office/drawing/2014/main" id="{99A4CFD2-255F-41D1-9D64-7ADD0D702A1F}"/>
              </a:ext>
            </a:extLst>
          </p:cNvPr>
          <p:cNvSpPr/>
          <p:nvPr/>
        </p:nvSpPr>
        <p:spPr>
          <a:xfrm>
            <a:off x="5705897" y="3852514"/>
            <a:ext cx="2188973" cy="878654"/>
          </a:xfrm>
          <a:custGeom>
            <a:avLst/>
            <a:gdLst>
              <a:gd name="connsiteX0" fmla="*/ 669387 w 3335264"/>
              <a:gd name="connsiteY0" fmla="*/ 0 h 1338774"/>
              <a:gd name="connsiteX1" fmla="*/ 1224453 w 3335264"/>
              <a:gd name="connsiteY1" fmla="*/ 295127 h 1338774"/>
              <a:gd name="connsiteX2" fmla="*/ 1278656 w 3335264"/>
              <a:gd name="connsiteY2" fmla="*/ 394987 h 1338774"/>
              <a:gd name="connsiteX3" fmla="*/ 2786468 w 3335264"/>
              <a:gd name="connsiteY3" fmla="*/ 394987 h 1338774"/>
              <a:gd name="connsiteX4" fmla="*/ 2786468 w 3335264"/>
              <a:gd name="connsiteY4" fmla="*/ 120589 h 1338774"/>
              <a:gd name="connsiteX5" fmla="*/ 3335264 w 3335264"/>
              <a:gd name="connsiteY5" fmla="*/ 669386 h 1338774"/>
              <a:gd name="connsiteX6" fmla="*/ 2786468 w 3335264"/>
              <a:gd name="connsiteY6" fmla="*/ 1218182 h 1338774"/>
              <a:gd name="connsiteX7" fmla="*/ 2786468 w 3335264"/>
              <a:gd name="connsiteY7" fmla="*/ 943784 h 1338774"/>
              <a:gd name="connsiteX8" fmla="*/ 1278658 w 3335264"/>
              <a:gd name="connsiteY8" fmla="*/ 943784 h 1338774"/>
              <a:gd name="connsiteX9" fmla="*/ 1224453 w 3335264"/>
              <a:gd name="connsiteY9" fmla="*/ 1043648 h 1338774"/>
              <a:gd name="connsiteX10" fmla="*/ 669387 w 3335264"/>
              <a:gd name="connsiteY10" fmla="*/ 1338774 h 1338774"/>
              <a:gd name="connsiteX11" fmla="*/ 0 w 3335264"/>
              <a:gd name="connsiteY11" fmla="*/ 669387 h 1338774"/>
              <a:gd name="connsiteX12" fmla="*/ 669387 w 3335264"/>
              <a:gd name="connsiteY12" fmla="*/ 0 h 133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35264" h="1338774">
                <a:moveTo>
                  <a:pt x="669387" y="0"/>
                </a:moveTo>
                <a:cubicBezTo>
                  <a:pt x="900445" y="0"/>
                  <a:pt x="1104160" y="117069"/>
                  <a:pt x="1224453" y="295127"/>
                </a:cubicBezTo>
                <a:lnTo>
                  <a:pt x="1278656" y="394987"/>
                </a:lnTo>
                <a:lnTo>
                  <a:pt x="2786468" y="394987"/>
                </a:lnTo>
                <a:lnTo>
                  <a:pt x="2786468" y="120589"/>
                </a:lnTo>
                <a:lnTo>
                  <a:pt x="3335264" y="669386"/>
                </a:lnTo>
                <a:lnTo>
                  <a:pt x="2786468" y="1218182"/>
                </a:lnTo>
                <a:lnTo>
                  <a:pt x="2786468" y="943784"/>
                </a:lnTo>
                <a:lnTo>
                  <a:pt x="1278658" y="943784"/>
                </a:lnTo>
                <a:lnTo>
                  <a:pt x="1224453" y="1043648"/>
                </a:lnTo>
                <a:cubicBezTo>
                  <a:pt x="1104160" y="1221706"/>
                  <a:pt x="900445" y="1338774"/>
                  <a:pt x="669387" y="1338774"/>
                </a:cubicBezTo>
                <a:cubicBezTo>
                  <a:pt x="299695" y="1338774"/>
                  <a:pt x="0" y="1039079"/>
                  <a:pt x="0" y="669387"/>
                </a:cubicBezTo>
                <a:cubicBezTo>
                  <a:pt x="0" y="299695"/>
                  <a:pt x="299695" y="0"/>
                  <a:pt x="669387" y="0"/>
                </a:cubicBezTo>
                <a:close/>
              </a:path>
            </a:pathLst>
          </a:custGeom>
          <a:noFill/>
          <a:ln>
            <a:solidFill>
              <a:srgbClr val="0AC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AC0FC"/>
              </a:solidFill>
              <a:cs typeface="+mn-ea"/>
              <a:sym typeface="+mn-lt"/>
            </a:endParaRPr>
          </a:p>
        </p:txBody>
      </p:sp>
      <p:sp>
        <p:nvSpPr>
          <p:cNvPr id="26" name="AutoShape 110">
            <a:extLst>
              <a:ext uri="{FF2B5EF4-FFF2-40B4-BE49-F238E27FC236}">
                <a16:creationId xmlns:a16="http://schemas.microsoft.com/office/drawing/2014/main" id="{717749E3-EF48-4608-8C90-B90BD08A28CF}"/>
              </a:ext>
            </a:extLst>
          </p:cNvPr>
          <p:cNvSpPr/>
          <p:nvPr/>
        </p:nvSpPr>
        <p:spPr bwMode="auto">
          <a:xfrm>
            <a:off x="5973975" y="4146314"/>
            <a:ext cx="316333" cy="2116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noFill/>
          <a:ln>
            <a:solidFill>
              <a:srgbClr val="0AC0FC"/>
            </a:solidFill>
          </a:ln>
          <a:effectLst/>
        </p:spPr>
        <p:txBody>
          <a:bodyPr lIns="19046" tIns="19046" rIns="19046" bIns="19046" anchor="ctr"/>
          <a:lstStyle/>
          <a:p>
            <a:pPr algn="ctr" defTabSz="228554" fontAlgn="base" hangingPunct="0">
              <a:spcBef>
                <a:spcPct val="0"/>
              </a:spcBef>
              <a:spcAft>
                <a:spcPct val="0"/>
              </a:spcAft>
            </a:pPr>
            <a:endParaRPr lang="en-US" sz="1200">
              <a:solidFill>
                <a:srgbClr val="0AC0FC"/>
              </a:solidFill>
              <a:effectLst>
                <a:outerShdw blurRad="38100" dist="38100" dir="2700000" algn="tl">
                  <a:srgbClr val="000000"/>
                </a:outerShdw>
              </a:effectLst>
              <a:cs typeface="+mn-ea"/>
              <a:sym typeface="+mn-lt"/>
            </a:endParaRPr>
          </a:p>
        </p:txBody>
      </p:sp>
      <p:sp>
        <p:nvSpPr>
          <p:cNvPr id="27" name="AutoShape 111">
            <a:extLst>
              <a:ext uri="{FF2B5EF4-FFF2-40B4-BE49-F238E27FC236}">
                <a16:creationId xmlns:a16="http://schemas.microsoft.com/office/drawing/2014/main" id="{BE638C27-F937-46C4-B8DF-23269B19450D}"/>
              </a:ext>
            </a:extLst>
          </p:cNvPr>
          <p:cNvSpPr/>
          <p:nvPr/>
        </p:nvSpPr>
        <p:spPr bwMode="auto">
          <a:xfrm>
            <a:off x="5920532" y="4093591"/>
            <a:ext cx="423221" cy="39649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noFill/>
          <a:ln>
            <a:solidFill>
              <a:srgbClr val="0AC0FC"/>
            </a:solidFill>
          </a:ln>
          <a:effectLst/>
        </p:spPr>
        <p:txBody>
          <a:bodyPr lIns="19046" tIns="19046" rIns="19046" bIns="19046" anchor="ctr"/>
          <a:lstStyle/>
          <a:p>
            <a:pPr algn="ctr" defTabSz="228554" fontAlgn="base" hangingPunct="0">
              <a:spcBef>
                <a:spcPct val="0"/>
              </a:spcBef>
              <a:spcAft>
                <a:spcPct val="0"/>
              </a:spcAft>
            </a:pPr>
            <a:endParaRPr lang="en-US" sz="1200">
              <a:solidFill>
                <a:srgbClr val="0AC0FC"/>
              </a:solidFill>
              <a:effectLst>
                <a:outerShdw blurRad="38100" dist="38100" dir="2700000" algn="tl">
                  <a:srgbClr val="000000"/>
                </a:outerShdw>
              </a:effectLst>
              <a:cs typeface="+mn-ea"/>
              <a:sym typeface="+mn-lt"/>
            </a:endParaRPr>
          </a:p>
        </p:txBody>
      </p:sp>
      <p:sp>
        <p:nvSpPr>
          <p:cNvPr id="31" name="AutoShape 41">
            <a:extLst>
              <a:ext uri="{FF2B5EF4-FFF2-40B4-BE49-F238E27FC236}">
                <a16:creationId xmlns:a16="http://schemas.microsoft.com/office/drawing/2014/main" id="{AC5B7465-55B3-4FC6-BB92-AE9CBB75915A}"/>
              </a:ext>
            </a:extLst>
          </p:cNvPr>
          <p:cNvSpPr/>
          <p:nvPr/>
        </p:nvSpPr>
        <p:spPr bwMode="auto">
          <a:xfrm>
            <a:off x="8267260" y="1865679"/>
            <a:ext cx="226960" cy="22854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AC0FC"/>
          </a:solidFill>
          <a:ln w="25400" cap="flat" cmpd="sng">
            <a:solidFill>
              <a:srgbClr val="000000">
                <a:alpha val="0"/>
              </a:srgbClr>
            </a:solidFill>
            <a:prstDash val="solid"/>
            <a:miter lim="0"/>
          </a:ln>
          <a:effectLst/>
        </p:spPr>
        <p:txBody>
          <a:bodyPr lIns="0" tIns="0" rIns="0" bIns="0" anchor="ctr"/>
          <a:lstStyle/>
          <a:p>
            <a:pPr defTabSz="307913">
              <a:lnSpc>
                <a:spcPct val="120000"/>
              </a:lnSpc>
              <a:defRPr/>
            </a:pPr>
            <a:endParaRPr lang="es-ES" sz="2110" noProof="1">
              <a:solidFill>
                <a:srgbClr val="0AC0FC"/>
              </a:solidFill>
              <a:effectLst>
                <a:outerShdw blurRad="38100" dist="38100" dir="2700000" algn="tl">
                  <a:srgbClr val="000000"/>
                </a:outerShdw>
              </a:effectLst>
              <a:cs typeface="+mn-ea"/>
              <a:sym typeface="+mn-lt"/>
            </a:endParaRPr>
          </a:p>
        </p:txBody>
      </p:sp>
      <p:sp>
        <p:nvSpPr>
          <p:cNvPr id="35" name="AutoShape 41">
            <a:extLst>
              <a:ext uri="{FF2B5EF4-FFF2-40B4-BE49-F238E27FC236}">
                <a16:creationId xmlns:a16="http://schemas.microsoft.com/office/drawing/2014/main" id="{05A242DE-AE1B-4BA6-807F-147D3BB99511}"/>
              </a:ext>
            </a:extLst>
          </p:cNvPr>
          <p:cNvSpPr/>
          <p:nvPr/>
        </p:nvSpPr>
        <p:spPr bwMode="auto">
          <a:xfrm>
            <a:off x="8267260" y="4171062"/>
            <a:ext cx="226960" cy="22854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AC0FC"/>
          </a:solidFill>
          <a:ln w="25400" cap="flat" cmpd="sng">
            <a:solidFill>
              <a:srgbClr val="000000">
                <a:alpha val="0"/>
              </a:srgbClr>
            </a:solidFill>
            <a:prstDash val="solid"/>
            <a:miter lim="0"/>
          </a:ln>
          <a:effectLst/>
        </p:spPr>
        <p:txBody>
          <a:bodyPr lIns="0" tIns="0" rIns="0" bIns="0" anchor="ctr"/>
          <a:lstStyle/>
          <a:p>
            <a:pPr defTabSz="307913">
              <a:lnSpc>
                <a:spcPct val="120000"/>
              </a:lnSpc>
              <a:defRPr/>
            </a:pPr>
            <a:endParaRPr lang="es-ES" sz="2110" noProof="1">
              <a:solidFill>
                <a:srgbClr val="0AC0FC"/>
              </a:solidFill>
              <a:effectLst>
                <a:outerShdw blurRad="38100" dist="38100" dir="2700000" algn="tl">
                  <a:srgbClr val="000000"/>
                </a:outerShdw>
              </a:effectLst>
              <a:cs typeface="+mn-ea"/>
              <a:sym typeface="+mn-lt"/>
            </a:endParaRPr>
          </a:p>
        </p:txBody>
      </p:sp>
      <p:sp>
        <p:nvSpPr>
          <p:cNvPr id="39" name="AutoShape 41">
            <a:extLst>
              <a:ext uri="{FF2B5EF4-FFF2-40B4-BE49-F238E27FC236}">
                <a16:creationId xmlns:a16="http://schemas.microsoft.com/office/drawing/2014/main" id="{54A86C9A-C905-4DD0-822D-C4D2C0DC757C}"/>
              </a:ext>
            </a:extLst>
          </p:cNvPr>
          <p:cNvSpPr/>
          <p:nvPr/>
        </p:nvSpPr>
        <p:spPr bwMode="auto">
          <a:xfrm flipH="1">
            <a:off x="3921188" y="3026768"/>
            <a:ext cx="226960" cy="22854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AC0FC"/>
          </a:solidFill>
          <a:ln w="25400" cap="flat" cmpd="sng">
            <a:solidFill>
              <a:srgbClr val="000000">
                <a:alpha val="0"/>
              </a:srgbClr>
            </a:solidFill>
            <a:prstDash val="solid"/>
            <a:miter lim="0"/>
          </a:ln>
          <a:effectLst/>
        </p:spPr>
        <p:txBody>
          <a:bodyPr lIns="0" tIns="0" rIns="0" bIns="0" anchor="ctr"/>
          <a:lstStyle/>
          <a:p>
            <a:pPr defTabSz="307913">
              <a:lnSpc>
                <a:spcPct val="120000"/>
              </a:lnSpc>
              <a:defRPr/>
            </a:pPr>
            <a:endParaRPr lang="es-ES" sz="2110" noProof="1">
              <a:solidFill>
                <a:srgbClr val="0AC0FC"/>
              </a:solidFill>
              <a:effectLst>
                <a:outerShdw blurRad="38100" dist="38100" dir="2700000" algn="tl">
                  <a:srgbClr val="000000"/>
                </a:outerShdw>
              </a:effectLst>
              <a:cs typeface="+mn-ea"/>
              <a:sym typeface="+mn-lt"/>
            </a:endParaRPr>
          </a:p>
        </p:txBody>
      </p:sp>
      <p:sp>
        <p:nvSpPr>
          <p:cNvPr id="43" name="AutoShape 41">
            <a:extLst>
              <a:ext uri="{FF2B5EF4-FFF2-40B4-BE49-F238E27FC236}">
                <a16:creationId xmlns:a16="http://schemas.microsoft.com/office/drawing/2014/main" id="{34508859-BB2C-4405-9265-672FBCF4F08D}"/>
              </a:ext>
            </a:extLst>
          </p:cNvPr>
          <p:cNvSpPr/>
          <p:nvPr/>
        </p:nvSpPr>
        <p:spPr bwMode="auto">
          <a:xfrm flipH="1">
            <a:off x="3921188" y="5144618"/>
            <a:ext cx="226960" cy="22854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AC0FC"/>
          </a:solidFill>
          <a:ln w="25400" cap="flat" cmpd="sng">
            <a:solidFill>
              <a:srgbClr val="000000">
                <a:alpha val="0"/>
              </a:srgbClr>
            </a:solidFill>
            <a:prstDash val="solid"/>
            <a:miter lim="0"/>
          </a:ln>
          <a:effectLst/>
        </p:spPr>
        <p:txBody>
          <a:bodyPr lIns="0" tIns="0" rIns="0" bIns="0" anchor="ctr"/>
          <a:lstStyle/>
          <a:p>
            <a:pPr defTabSz="307913">
              <a:lnSpc>
                <a:spcPct val="120000"/>
              </a:lnSpc>
              <a:defRPr/>
            </a:pPr>
            <a:endParaRPr lang="es-ES" sz="2110" noProof="1">
              <a:solidFill>
                <a:srgbClr val="0AC0FC"/>
              </a:solidFill>
              <a:effectLst>
                <a:outerShdw blurRad="38100" dist="38100" dir="2700000" algn="tl">
                  <a:srgbClr val="000000"/>
                </a:outerShdw>
              </a:effectLst>
              <a:cs typeface="+mn-ea"/>
              <a:sym typeface="+mn-lt"/>
            </a:endParaRPr>
          </a:p>
        </p:txBody>
      </p:sp>
      <p:sp>
        <p:nvSpPr>
          <p:cNvPr id="44" name="文本框 43">
            <a:extLst>
              <a:ext uri="{FF2B5EF4-FFF2-40B4-BE49-F238E27FC236}">
                <a16:creationId xmlns:a16="http://schemas.microsoft.com/office/drawing/2014/main" id="{62956F68-02F0-4620-88CC-D54FE80F4169}"/>
              </a:ext>
            </a:extLst>
          </p:cNvPr>
          <p:cNvSpPr txBox="1"/>
          <p:nvPr/>
        </p:nvSpPr>
        <p:spPr>
          <a:xfrm>
            <a:off x="4436785" y="76432"/>
            <a:ext cx="5255202" cy="646307"/>
          </a:xfrm>
          <a:prstGeom prst="rect">
            <a:avLst/>
          </a:prstGeom>
          <a:noFill/>
        </p:spPr>
        <p:txBody>
          <a:bodyPr wrap="square" lIns="91416" tIns="45708" rIns="91416" bIns="45708" rtlCol="0">
            <a:spAutoFit/>
          </a:bodyPr>
          <a:lstStyle/>
          <a:p>
            <a:pPr fontAlgn="base">
              <a:spcBef>
                <a:spcPct val="0"/>
              </a:spcBef>
              <a:spcAft>
                <a:spcPct val="0"/>
              </a:spcAft>
              <a:buFont typeface="Arial" panose="020B0604020202020204" pitchFamily="34" charset="0"/>
              <a:buNone/>
            </a:pPr>
            <a:r>
              <a:rPr lang="zh-CN" altLang="en-US" sz="3600" b="1" dirty="0">
                <a:solidFill>
                  <a:schemeClr val="bg1"/>
                </a:solidFill>
                <a:cs typeface="+mn-ea"/>
                <a:sym typeface="+mn-lt"/>
              </a:rPr>
              <a:t>当前形势分析</a:t>
            </a:r>
          </a:p>
        </p:txBody>
      </p:sp>
      <p:sp>
        <p:nvSpPr>
          <p:cNvPr id="45" name="Text Placeholder 3">
            <a:extLst>
              <a:ext uri="{FF2B5EF4-FFF2-40B4-BE49-F238E27FC236}">
                <a16:creationId xmlns:a16="http://schemas.microsoft.com/office/drawing/2014/main" id="{07B8B685-40C3-4C2D-BF63-799A8DB24C4B}"/>
              </a:ext>
            </a:extLst>
          </p:cNvPr>
          <p:cNvSpPr txBox="1">
            <a:spLocks/>
          </p:cNvSpPr>
          <p:nvPr/>
        </p:nvSpPr>
        <p:spPr>
          <a:xfrm>
            <a:off x="8709085" y="1587577"/>
            <a:ext cx="1946215" cy="89396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804">
              <a:lnSpc>
                <a:spcPct val="150000"/>
              </a:lnSpc>
              <a:spcBef>
                <a:spcPct val="20000"/>
              </a:spcBef>
              <a:defRPr/>
            </a:pPr>
            <a:r>
              <a:rPr lang="zh-CN" altLang="en-US" b="1" dirty="0">
                <a:solidFill>
                  <a:srgbClr val="00B0F0"/>
                </a:solidFill>
                <a:cs typeface="+mn-ea"/>
                <a:sym typeface="+mn-lt"/>
              </a:rPr>
              <a:t>添加标题内容</a:t>
            </a:r>
            <a:br>
              <a:rPr lang="en-US" sz="1200" b="1" dirty="0">
                <a:solidFill>
                  <a:prstClr val="white">
                    <a:lumMod val="50000"/>
                  </a:prstClr>
                </a:solidFill>
                <a:cs typeface="+mn-ea"/>
                <a:sym typeface="+mn-lt"/>
              </a:rPr>
            </a:br>
            <a:r>
              <a:rPr lang="zh-CN" altLang="en-US" sz="1200" dirty="0">
                <a:solidFill>
                  <a:schemeClr val="bg1"/>
                </a:solidFill>
                <a:cs typeface="+mn-ea"/>
                <a:sym typeface="+mn-lt"/>
              </a:rPr>
              <a:t>点击此处输入相关文本内容点击此处输入相关文本内容</a:t>
            </a:r>
            <a:endParaRPr lang="en-US" sz="1200" dirty="0">
              <a:solidFill>
                <a:schemeClr val="bg1"/>
              </a:solidFill>
              <a:cs typeface="+mn-ea"/>
              <a:sym typeface="+mn-lt"/>
            </a:endParaRPr>
          </a:p>
        </p:txBody>
      </p:sp>
      <p:sp>
        <p:nvSpPr>
          <p:cNvPr id="46" name="Text Placeholder 3">
            <a:extLst>
              <a:ext uri="{FF2B5EF4-FFF2-40B4-BE49-F238E27FC236}">
                <a16:creationId xmlns:a16="http://schemas.microsoft.com/office/drawing/2014/main" id="{F08A3D68-E946-43EA-BBD3-F200D94B87DC}"/>
              </a:ext>
            </a:extLst>
          </p:cNvPr>
          <p:cNvSpPr txBox="1">
            <a:spLocks/>
          </p:cNvSpPr>
          <p:nvPr/>
        </p:nvSpPr>
        <p:spPr>
          <a:xfrm>
            <a:off x="8709084" y="3952627"/>
            <a:ext cx="1946215" cy="89396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804">
              <a:lnSpc>
                <a:spcPct val="150000"/>
              </a:lnSpc>
              <a:spcBef>
                <a:spcPct val="20000"/>
              </a:spcBef>
              <a:defRPr/>
            </a:pPr>
            <a:r>
              <a:rPr lang="zh-CN" altLang="en-US" b="1" dirty="0">
                <a:solidFill>
                  <a:srgbClr val="00B0F0"/>
                </a:solidFill>
                <a:cs typeface="+mn-ea"/>
                <a:sym typeface="+mn-lt"/>
              </a:rPr>
              <a:t>添加标题内容</a:t>
            </a:r>
            <a:br>
              <a:rPr lang="en-US" sz="1200" b="1" dirty="0">
                <a:solidFill>
                  <a:prstClr val="white">
                    <a:lumMod val="50000"/>
                  </a:prstClr>
                </a:solidFill>
                <a:cs typeface="+mn-ea"/>
                <a:sym typeface="+mn-lt"/>
              </a:rPr>
            </a:br>
            <a:r>
              <a:rPr lang="zh-CN" altLang="en-US" sz="1200" dirty="0">
                <a:solidFill>
                  <a:schemeClr val="bg1"/>
                </a:solidFill>
                <a:cs typeface="+mn-ea"/>
                <a:sym typeface="+mn-lt"/>
              </a:rPr>
              <a:t>点击此处输入相关文本内容点击此处输入相关文本内容</a:t>
            </a:r>
            <a:endParaRPr lang="en-US" sz="1200" dirty="0">
              <a:solidFill>
                <a:schemeClr val="bg1"/>
              </a:solidFill>
              <a:cs typeface="+mn-ea"/>
              <a:sym typeface="+mn-lt"/>
            </a:endParaRPr>
          </a:p>
        </p:txBody>
      </p:sp>
      <p:sp>
        <p:nvSpPr>
          <p:cNvPr id="47" name="Text Placeholder 3">
            <a:extLst>
              <a:ext uri="{FF2B5EF4-FFF2-40B4-BE49-F238E27FC236}">
                <a16:creationId xmlns:a16="http://schemas.microsoft.com/office/drawing/2014/main" id="{BF8B479B-5AAA-4FAE-A365-75E8FE16BF43}"/>
              </a:ext>
            </a:extLst>
          </p:cNvPr>
          <p:cNvSpPr txBox="1">
            <a:spLocks/>
          </p:cNvSpPr>
          <p:nvPr/>
        </p:nvSpPr>
        <p:spPr>
          <a:xfrm>
            <a:off x="1867540" y="2615973"/>
            <a:ext cx="1946215" cy="89396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804">
              <a:lnSpc>
                <a:spcPct val="150000"/>
              </a:lnSpc>
              <a:spcBef>
                <a:spcPct val="20000"/>
              </a:spcBef>
              <a:defRPr/>
            </a:pPr>
            <a:r>
              <a:rPr lang="zh-CN" altLang="en-US" b="1" dirty="0">
                <a:solidFill>
                  <a:srgbClr val="00B0F0"/>
                </a:solidFill>
                <a:cs typeface="+mn-ea"/>
                <a:sym typeface="+mn-lt"/>
              </a:rPr>
              <a:t>添加标题内容</a:t>
            </a:r>
            <a:br>
              <a:rPr lang="en-US" sz="1200" b="1" dirty="0">
                <a:solidFill>
                  <a:prstClr val="white">
                    <a:lumMod val="50000"/>
                  </a:prstClr>
                </a:solidFill>
                <a:cs typeface="+mn-ea"/>
                <a:sym typeface="+mn-lt"/>
              </a:rPr>
            </a:br>
            <a:r>
              <a:rPr lang="zh-CN" altLang="en-US" sz="1200" dirty="0">
                <a:solidFill>
                  <a:schemeClr val="bg1"/>
                </a:solidFill>
                <a:cs typeface="+mn-ea"/>
                <a:sym typeface="+mn-lt"/>
              </a:rPr>
              <a:t>点击此处输入相关文本内容点击此处输入相关文本内容</a:t>
            </a:r>
            <a:endParaRPr lang="en-US" sz="1200" dirty="0">
              <a:solidFill>
                <a:schemeClr val="bg1"/>
              </a:solidFill>
              <a:cs typeface="+mn-ea"/>
              <a:sym typeface="+mn-lt"/>
            </a:endParaRPr>
          </a:p>
        </p:txBody>
      </p:sp>
      <p:sp>
        <p:nvSpPr>
          <p:cNvPr id="48" name="Text Placeholder 3">
            <a:extLst>
              <a:ext uri="{FF2B5EF4-FFF2-40B4-BE49-F238E27FC236}">
                <a16:creationId xmlns:a16="http://schemas.microsoft.com/office/drawing/2014/main" id="{395CC1C0-9268-4D48-880F-664AAD5F8904}"/>
              </a:ext>
            </a:extLst>
          </p:cNvPr>
          <p:cNvSpPr txBox="1">
            <a:spLocks/>
          </p:cNvSpPr>
          <p:nvPr/>
        </p:nvSpPr>
        <p:spPr>
          <a:xfrm>
            <a:off x="1867539" y="4981023"/>
            <a:ext cx="1946215" cy="89396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804">
              <a:lnSpc>
                <a:spcPct val="150000"/>
              </a:lnSpc>
              <a:spcBef>
                <a:spcPct val="20000"/>
              </a:spcBef>
              <a:defRPr/>
            </a:pPr>
            <a:r>
              <a:rPr lang="zh-CN" altLang="en-US" b="1" dirty="0">
                <a:solidFill>
                  <a:srgbClr val="00B0F0"/>
                </a:solidFill>
                <a:cs typeface="+mn-ea"/>
                <a:sym typeface="+mn-lt"/>
              </a:rPr>
              <a:t>添加标题内容</a:t>
            </a:r>
            <a:br>
              <a:rPr lang="en-US" sz="1200" b="1" dirty="0">
                <a:solidFill>
                  <a:prstClr val="white">
                    <a:lumMod val="50000"/>
                  </a:prstClr>
                </a:solidFill>
                <a:cs typeface="+mn-ea"/>
                <a:sym typeface="+mn-lt"/>
              </a:rPr>
            </a:br>
            <a:r>
              <a:rPr lang="zh-CN" altLang="en-US" sz="1200" dirty="0">
                <a:solidFill>
                  <a:schemeClr val="bg1"/>
                </a:solidFill>
                <a:cs typeface="+mn-ea"/>
                <a:sym typeface="+mn-lt"/>
              </a:rPr>
              <a:t>点击此处输入相关文本内容点击此处输入相关文本内容</a:t>
            </a:r>
            <a:endParaRPr lang="en-US" sz="1200" dirty="0">
              <a:solidFill>
                <a:schemeClr val="bg1"/>
              </a:solidFill>
              <a:cs typeface="+mn-ea"/>
              <a:sym typeface="+mn-lt"/>
            </a:endParaRPr>
          </a:p>
        </p:txBody>
      </p:sp>
    </p:spTree>
    <p:extLst>
      <p:ext uri="{BB962C8B-B14F-4D97-AF65-F5344CB8AC3E}">
        <p14:creationId xmlns:p14="http://schemas.microsoft.com/office/powerpoint/2010/main" val="2899440848"/>
      </p:ext>
    </p:extLst>
  </p:cSld>
  <p:clrMapOvr>
    <a:masterClrMapping/>
  </p:clrMapOvr>
  <mc:AlternateContent xmlns:mc="http://schemas.openxmlformats.org/markup-compatibility/2006">
    <mc:Choice xmlns:p14="http://schemas.microsoft.com/office/powerpoint/2010/main" Requires="p14">
      <p:transition p14:dur="250" advClick="0" advTm="4000">
        <p:dissolve/>
      </p:transition>
    </mc:Choice>
    <mc:Fallback>
      <p:transition advClick="0" advTm="400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ppt_x"/>
                                          </p:val>
                                        </p:tav>
                                        <p:tav tm="100000">
                                          <p:val>
                                            <p:strVal val="#ppt_x"/>
                                          </p:val>
                                        </p:tav>
                                      </p:tavLst>
                                    </p:anim>
                                    <p:anim calcmode="lin" valueType="num">
                                      <p:cBhvr additive="base">
                                        <p:cTn id="8" dur="25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250"/>
                            </p:stCondLst>
                            <p:childTnLst>
                              <p:par>
                                <p:cTn id="10" presetID="2" presetClass="entr" presetSubtype="1"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250" fill="hold"/>
                                        <p:tgtEl>
                                          <p:spTgt spid="10"/>
                                        </p:tgtEl>
                                        <p:attrNameLst>
                                          <p:attrName>ppt_x</p:attrName>
                                        </p:attrNameLst>
                                      </p:cBhvr>
                                      <p:tavLst>
                                        <p:tav tm="0">
                                          <p:val>
                                            <p:strVal val="#ppt_x"/>
                                          </p:val>
                                        </p:tav>
                                        <p:tav tm="100000">
                                          <p:val>
                                            <p:strVal val="#ppt_x"/>
                                          </p:val>
                                        </p:tav>
                                      </p:tavLst>
                                    </p:anim>
                                    <p:anim calcmode="lin" valueType="num">
                                      <p:cBhvr additive="base">
                                        <p:cTn id="13" dur="250" fill="hold"/>
                                        <p:tgtEl>
                                          <p:spTgt spid="10"/>
                                        </p:tgtEl>
                                        <p:attrNameLst>
                                          <p:attrName>ppt_y</p:attrName>
                                        </p:attrNameLst>
                                      </p:cBhvr>
                                      <p:tavLst>
                                        <p:tav tm="0">
                                          <p:val>
                                            <p:strVal val="0-#ppt_h/2"/>
                                          </p:val>
                                        </p:tav>
                                        <p:tav tm="100000">
                                          <p:val>
                                            <p:strVal val="#ppt_y"/>
                                          </p:val>
                                        </p:tav>
                                      </p:tavLst>
                                    </p:anim>
                                  </p:childTnLst>
                                </p:cTn>
                              </p:par>
                            </p:childTnLst>
                          </p:cTn>
                        </p:par>
                        <p:par>
                          <p:cTn id="14" fill="hold">
                            <p:stCondLst>
                              <p:cond delay="500"/>
                            </p:stCondLst>
                            <p:childTnLst>
                              <p:par>
                                <p:cTn id="15" presetID="2" presetClass="entr" presetSubtype="1"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250" fill="hold"/>
                                        <p:tgtEl>
                                          <p:spTgt spid="12"/>
                                        </p:tgtEl>
                                        <p:attrNameLst>
                                          <p:attrName>ppt_x</p:attrName>
                                        </p:attrNameLst>
                                      </p:cBhvr>
                                      <p:tavLst>
                                        <p:tav tm="0">
                                          <p:val>
                                            <p:strVal val="#ppt_x"/>
                                          </p:val>
                                        </p:tav>
                                        <p:tav tm="100000">
                                          <p:val>
                                            <p:strVal val="#ppt_x"/>
                                          </p:val>
                                        </p:tav>
                                      </p:tavLst>
                                    </p:anim>
                                    <p:anim calcmode="lin" valueType="num">
                                      <p:cBhvr additive="base">
                                        <p:cTn id="18" dur="250" fill="hold"/>
                                        <p:tgtEl>
                                          <p:spTgt spid="12"/>
                                        </p:tgtEl>
                                        <p:attrNameLst>
                                          <p:attrName>ppt_y</p:attrName>
                                        </p:attrNameLst>
                                      </p:cBhvr>
                                      <p:tavLst>
                                        <p:tav tm="0">
                                          <p:val>
                                            <p:strVal val="0-#ppt_h/2"/>
                                          </p:val>
                                        </p:tav>
                                        <p:tav tm="100000">
                                          <p:val>
                                            <p:strVal val="#ppt_y"/>
                                          </p:val>
                                        </p:tav>
                                      </p:tavLst>
                                    </p:anim>
                                  </p:childTnLst>
                                </p:cTn>
                              </p:par>
                            </p:childTnLst>
                          </p:cTn>
                        </p:par>
                        <p:par>
                          <p:cTn id="19" fill="hold">
                            <p:stCondLst>
                              <p:cond delay="750"/>
                            </p:stCondLst>
                            <p:childTnLst>
                              <p:par>
                                <p:cTn id="20" presetID="2" presetClass="entr" presetSubtype="1" fill="hold" grpId="0" nodeType="afterEffect" nodePh="1">
                                  <p:stCondLst>
                                    <p:cond delay="0"/>
                                  </p:stCondLst>
                                  <p:endCondLst>
                                    <p:cond evt="begin" delay="0">
                                      <p:tn val="20"/>
                                    </p:cond>
                                  </p:end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ppt_x"/>
                                          </p:val>
                                        </p:tav>
                                        <p:tav tm="100000">
                                          <p:val>
                                            <p:strVal val="#ppt_x"/>
                                          </p:val>
                                        </p:tav>
                                      </p:tavLst>
                                    </p:anim>
                                    <p:anim calcmode="lin" valueType="num">
                                      <p:cBhvr additive="base">
                                        <p:cTn id="23" dur="250" fill="hold"/>
                                        <p:tgtEl>
                                          <p:spTgt spid="13"/>
                                        </p:tgtEl>
                                        <p:attrNameLst>
                                          <p:attrName>ppt_y</p:attrName>
                                        </p:attrNameLst>
                                      </p:cBhvr>
                                      <p:tavLst>
                                        <p:tav tm="0">
                                          <p:val>
                                            <p:strVal val="0-#ppt_h/2"/>
                                          </p:val>
                                        </p:tav>
                                        <p:tav tm="100000">
                                          <p:val>
                                            <p:strVal val="#ppt_y"/>
                                          </p:val>
                                        </p:tav>
                                      </p:tavLst>
                                    </p:anim>
                                  </p:childTnLst>
                                </p:cTn>
                              </p:par>
                            </p:childTnLst>
                          </p:cTn>
                        </p:par>
                        <p:par>
                          <p:cTn id="24" fill="hold">
                            <p:stCondLst>
                              <p:cond delay="1000"/>
                            </p:stCondLst>
                            <p:childTnLst>
                              <p:par>
                                <p:cTn id="25" presetID="2" presetClass="entr" presetSubtype="1"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250" fill="hold"/>
                                        <p:tgtEl>
                                          <p:spTgt spid="14"/>
                                        </p:tgtEl>
                                        <p:attrNameLst>
                                          <p:attrName>ppt_x</p:attrName>
                                        </p:attrNameLst>
                                      </p:cBhvr>
                                      <p:tavLst>
                                        <p:tav tm="0">
                                          <p:val>
                                            <p:strVal val="#ppt_x"/>
                                          </p:val>
                                        </p:tav>
                                        <p:tav tm="100000">
                                          <p:val>
                                            <p:strVal val="#ppt_x"/>
                                          </p:val>
                                        </p:tav>
                                      </p:tavLst>
                                    </p:anim>
                                    <p:anim calcmode="lin" valueType="num">
                                      <p:cBhvr additive="base">
                                        <p:cTn id="28" dur="250" fill="hold"/>
                                        <p:tgtEl>
                                          <p:spTgt spid="14"/>
                                        </p:tgtEl>
                                        <p:attrNameLst>
                                          <p:attrName>ppt_y</p:attrName>
                                        </p:attrNameLst>
                                      </p:cBhvr>
                                      <p:tavLst>
                                        <p:tav tm="0">
                                          <p:val>
                                            <p:strVal val="0-#ppt_h/2"/>
                                          </p:val>
                                        </p:tav>
                                        <p:tav tm="100000">
                                          <p:val>
                                            <p:strVal val="#ppt_y"/>
                                          </p:val>
                                        </p:tav>
                                      </p:tavLst>
                                    </p:anim>
                                  </p:childTnLst>
                                </p:cTn>
                              </p:par>
                            </p:childTnLst>
                          </p:cTn>
                        </p:par>
                        <p:par>
                          <p:cTn id="29" fill="hold">
                            <p:stCondLst>
                              <p:cond delay="1250"/>
                            </p:stCondLst>
                            <p:childTnLst>
                              <p:par>
                                <p:cTn id="30" presetID="2" presetClass="entr" presetSubtype="1"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250" fill="hold"/>
                                        <p:tgtEl>
                                          <p:spTgt spid="15"/>
                                        </p:tgtEl>
                                        <p:attrNameLst>
                                          <p:attrName>ppt_x</p:attrName>
                                        </p:attrNameLst>
                                      </p:cBhvr>
                                      <p:tavLst>
                                        <p:tav tm="0">
                                          <p:val>
                                            <p:strVal val="#ppt_x"/>
                                          </p:val>
                                        </p:tav>
                                        <p:tav tm="100000">
                                          <p:val>
                                            <p:strVal val="#ppt_x"/>
                                          </p:val>
                                        </p:tav>
                                      </p:tavLst>
                                    </p:anim>
                                    <p:anim calcmode="lin" valueType="num">
                                      <p:cBhvr additive="base">
                                        <p:cTn id="33" dur="250" fill="hold"/>
                                        <p:tgtEl>
                                          <p:spTgt spid="15"/>
                                        </p:tgtEl>
                                        <p:attrNameLst>
                                          <p:attrName>ppt_y</p:attrName>
                                        </p:attrNameLst>
                                      </p:cBhvr>
                                      <p:tavLst>
                                        <p:tav tm="0">
                                          <p:val>
                                            <p:strVal val="0-#ppt_h/2"/>
                                          </p:val>
                                        </p:tav>
                                        <p:tav tm="100000">
                                          <p:val>
                                            <p:strVal val="#ppt_y"/>
                                          </p:val>
                                        </p:tav>
                                      </p:tavLst>
                                    </p:anim>
                                  </p:childTnLst>
                                </p:cTn>
                              </p:par>
                            </p:childTnLst>
                          </p:cTn>
                        </p:par>
                        <p:par>
                          <p:cTn id="34" fill="hold">
                            <p:stCondLst>
                              <p:cond delay="1500"/>
                            </p:stCondLst>
                            <p:childTnLst>
                              <p:par>
                                <p:cTn id="35" presetID="2" presetClass="entr" presetSubtype="1"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250" fill="hold"/>
                                        <p:tgtEl>
                                          <p:spTgt spid="16"/>
                                        </p:tgtEl>
                                        <p:attrNameLst>
                                          <p:attrName>ppt_x</p:attrName>
                                        </p:attrNameLst>
                                      </p:cBhvr>
                                      <p:tavLst>
                                        <p:tav tm="0">
                                          <p:val>
                                            <p:strVal val="#ppt_x"/>
                                          </p:val>
                                        </p:tav>
                                        <p:tav tm="100000">
                                          <p:val>
                                            <p:strVal val="#ppt_x"/>
                                          </p:val>
                                        </p:tav>
                                      </p:tavLst>
                                    </p:anim>
                                    <p:anim calcmode="lin" valueType="num">
                                      <p:cBhvr additive="base">
                                        <p:cTn id="38" dur="250" fill="hold"/>
                                        <p:tgtEl>
                                          <p:spTgt spid="16"/>
                                        </p:tgtEl>
                                        <p:attrNameLst>
                                          <p:attrName>ppt_y</p:attrName>
                                        </p:attrNameLst>
                                      </p:cBhvr>
                                      <p:tavLst>
                                        <p:tav tm="0">
                                          <p:val>
                                            <p:strVal val="0-#ppt_h/2"/>
                                          </p:val>
                                        </p:tav>
                                        <p:tav tm="100000">
                                          <p:val>
                                            <p:strVal val="#ppt_y"/>
                                          </p:val>
                                        </p:tav>
                                      </p:tavLst>
                                    </p:anim>
                                  </p:childTnLst>
                                </p:cTn>
                              </p:par>
                            </p:childTnLst>
                          </p:cTn>
                        </p:par>
                        <p:par>
                          <p:cTn id="39" fill="hold">
                            <p:stCondLst>
                              <p:cond delay="1750"/>
                            </p:stCondLst>
                            <p:childTnLst>
                              <p:par>
                                <p:cTn id="40" presetID="2" presetClass="entr" presetSubtype="1"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250" fill="hold"/>
                                        <p:tgtEl>
                                          <p:spTgt spid="17"/>
                                        </p:tgtEl>
                                        <p:attrNameLst>
                                          <p:attrName>ppt_x</p:attrName>
                                        </p:attrNameLst>
                                      </p:cBhvr>
                                      <p:tavLst>
                                        <p:tav tm="0">
                                          <p:val>
                                            <p:strVal val="#ppt_x"/>
                                          </p:val>
                                        </p:tav>
                                        <p:tav tm="100000">
                                          <p:val>
                                            <p:strVal val="#ppt_x"/>
                                          </p:val>
                                        </p:tav>
                                      </p:tavLst>
                                    </p:anim>
                                    <p:anim calcmode="lin" valueType="num">
                                      <p:cBhvr additive="base">
                                        <p:cTn id="43" dur="250" fill="hold"/>
                                        <p:tgtEl>
                                          <p:spTgt spid="17"/>
                                        </p:tgtEl>
                                        <p:attrNameLst>
                                          <p:attrName>ppt_y</p:attrName>
                                        </p:attrNameLst>
                                      </p:cBhvr>
                                      <p:tavLst>
                                        <p:tav tm="0">
                                          <p:val>
                                            <p:strVal val="0-#ppt_h/2"/>
                                          </p:val>
                                        </p:tav>
                                        <p:tav tm="100000">
                                          <p:val>
                                            <p:strVal val="#ppt_y"/>
                                          </p:val>
                                        </p:tav>
                                      </p:tavLst>
                                    </p:anim>
                                  </p:childTnLst>
                                </p:cTn>
                              </p:par>
                            </p:childTnLst>
                          </p:cTn>
                        </p:par>
                        <p:par>
                          <p:cTn id="44" fill="hold">
                            <p:stCondLst>
                              <p:cond delay="2000"/>
                            </p:stCondLst>
                            <p:childTnLst>
                              <p:par>
                                <p:cTn id="45" presetID="2" presetClass="entr" presetSubtype="1"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250" fill="hold"/>
                                        <p:tgtEl>
                                          <p:spTgt spid="18"/>
                                        </p:tgtEl>
                                        <p:attrNameLst>
                                          <p:attrName>ppt_x</p:attrName>
                                        </p:attrNameLst>
                                      </p:cBhvr>
                                      <p:tavLst>
                                        <p:tav tm="0">
                                          <p:val>
                                            <p:strVal val="#ppt_x"/>
                                          </p:val>
                                        </p:tav>
                                        <p:tav tm="100000">
                                          <p:val>
                                            <p:strVal val="#ppt_x"/>
                                          </p:val>
                                        </p:tav>
                                      </p:tavLst>
                                    </p:anim>
                                    <p:anim calcmode="lin" valueType="num">
                                      <p:cBhvr additive="base">
                                        <p:cTn id="48" dur="250" fill="hold"/>
                                        <p:tgtEl>
                                          <p:spTgt spid="18"/>
                                        </p:tgtEl>
                                        <p:attrNameLst>
                                          <p:attrName>ppt_y</p:attrName>
                                        </p:attrNameLst>
                                      </p:cBhvr>
                                      <p:tavLst>
                                        <p:tav tm="0">
                                          <p:val>
                                            <p:strVal val="0-#ppt_h/2"/>
                                          </p:val>
                                        </p:tav>
                                        <p:tav tm="100000">
                                          <p:val>
                                            <p:strVal val="#ppt_y"/>
                                          </p:val>
                                        </p:tav>
                                      </p:tavLst>
                                    </p:anim>
                                  </p:childTnLst>
                                </p:cTn>
                              </p:par>
                            </p:childTnLst>
                          </p:cTn>
                        </p:par>
                        <p:par>
                          <p:cTn id="49" fill="hold">
                            <p:stCondLst>
                              <p:cond delay="2250"/>
                            </p:stCondLst>
                            <p:childTnLst>
                              <p:par>
                                <p:cTn id="50" presetID="2" presetClass="entr" presetSubtype="1"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250" fill="hold"/>
                                        <p:tgtEl>
                                          <p:spTgt spid="19"/>
                                        </p:tgtEl>
                                        <p:attrNameLst>
                                          <p:attrName>ppt_x</p:attrName>
                                        </p:attrNameLst>
                                      </p:cBhvr>
                                      <p:tavLst>
                                        <p:tav tm="0">
                                          <p:val>
                                            <p:strVal val="#ppt_x"/>
                                          </p:val>
                                        </p:tav>
                                        <p:tav tm="100000">
                                          <p:val>
                                            <p:strVal val="#ppt_x"/>
                                          </p:val>
                                        </p:tav>
                                      </p:tavLst>
                                    </p:anim>
                                    <p:anim calcmode="lin" valueType="num">
                                      <p:cBhvr additive="base">
                                        <p:cTn id="53" dur="250" fill="hold"/>
                                        <p:tgtEl>
                                          <p:spTgt spid="19"/>
                                        </p:tgtEl>
                                        <p:attrNameLst>
                                          <p:attrName>ppt_y</p:attrName>
                                        </p:attrNameLst>
                                      </p:cBhvr>
                                      <p:tavLst>
                                        <p:tav tm="0">
                                          <p:val>
                                            <p:strVal val="0-#ppt_h/2"/>
                                          </p:val>
                                        </p:tav>
                                        <p:tav tm="100000">
                                          <p:val>
                                            <p:strVal val="#ppt_y"/>
                                          </p:val>
                                        </p:tav>
                                      </p:tavLst>
                                    </p:anim>
                                  </p:childTnLst>
                                </p:cTn>
                              </p:par>
                            </p:childTnLst>
                          </p:cTn>
                        </p:par>
                        <p:par>
                          <p:cTn id="54" fill="hold">
                            <p:stCondLst>
                              <p:cond delay="2500"/>
                            </p:stCondLst>
                            <p:childTnLst>
                              <p:par>
                                <p:cTn id="55" presetID="2" presetClass="entr" presetSubtype="1" fill="hold" grpId="0" nodeType="afterEffect" nodePh="1">
                                  <p:stCondLst>
                                    <p:cond delay="0"/>
                                  </p:stCondLst>
                                  <p:endCondLst>
                                    <p:cond evt="begin" delay="0">
                                      <p:tn val="55"/>
                                    </p:cond>
                                  </p:endCondLst>
                                  <p:childTnLst>
                                    <p:set>
                                      <p:cBhvr>
                                        <p:cTn id="56" dur="1" fill="hold">
                                          <p:stCondLst>
                                            <p:cond delay="0"/>
                                          </p:stCondLst>
                                        </p:cTn>
                                        <p:tgtEl>
                                          <p:spTgt spid="20"/>
                                        </p:tgtEl>
                                        <p:attrNameLst>
                                          <p:attrName>style.visibility</p:attrName>
                                        </p:attrNameLst>
                                      </p:cBhvr>
                                      <p:to>
                                        <p:strVal val="visible"/>
                                      </p:to>
                                    </p:set>
                                    <p:anim calcmode="lin" valueType="num">
                                      <p:cBhvr additive="base">
                                        <p:cTn id="57" dur="250" fill="hold"/>
                                        <p:tgtEl>
                                          <p:spTgt spid="20"/>
                                        </p:tgtEl>
                                        <p:attrNameLst>
                                          <p:attrName>ppt_x</p:attrName>
                                        </p:attrNameLst>
                                      </p:cBhvr>
                                      <p:tavLst>
                                        <p:tav tm="0">
                                          <p:val>
                                            <p:strVal val="#ppt_x"/>
                                          </p:val>
                                        </p:tav>
                                        <p:tav tm="100000">
                                          <p:val>
                                            <p:strVal val="#ppt_x"/>
                                          </p:val>
                                        </p:tav>
                                      </p:tavLst>
                                    </p:anim>
                                    <p:anim calcmode="lin" valueType="num">
                                      <p:cBhvr additive="base">
                                        <p:cTn id="58" dur="250" fill="hold"/>
                                        <p:tgtEl>
                                          <p:spTgt spid="20"/>
                                        </p:tgtEl>
                                        <p:attrNameLst>
                                          <p:attrName>ppt_y</p:attrName>
                                        </p:attrNameLst>
                                      </p:cBhvr>
                                      <p:tavLst>
                                        <p:tav tm="0">
                                          <p:val>
                                            <p:strVal val="0-#ppt_h/2"/>
                                          </p:val>
                                        </p:tav>
                                        <p:tav tm="100000">
                                          <p:val>
                                            <p:strVal val="#ppt_y"/>
                                          </p:val>
                                        </p:tav>
                                      </p:tavLst>
                                    </p:anim>
                                  </p:childTnLst>
                                </p:cTn>
                              </p:par>
                            </p:childTnLst>
                          </p:cTn>
                        </p:par>
                        <p:par>
                          <p:cTn id="59" fill="hold">
                            <p:stCondLst>
                              <p:cond delay="2750"/>
                            </p:stCondLst>
                            <p:childTnLst>
                              <p:par>
                                <p:cTn id="60" presetID="2" presetClass="entr" presetSubtype="1" fill="hold" grpId="0" nodeType="afterEffect">
                                  <p:stCondLst>
                                    <p:cond delay="0"/>
                                  </p:stCondLst>
                                  <p:childTnLst>
                                    <p:set>
                                      <p:cBhvr>
                                        <p:cTn id="61" dur="1" fill="hold">
                                          <p:stCondLst>
                                            <p:cond delay="0"/>
                                          </p:stCondLst>
                                        </p:cTn>
                                        <p:tgtEl>
                                          <p:spTgt spid="21"/>
                                        </p:tgtEl>
                                        <p:attrNameLst>
                                          <p:attrName>style.visibility</p:attrName>
                                        </p:attrNameLst>
                                      </p:cBhvr>
                                      <p:to>
                                        <p:strVal val="visible"/>
                                      </p:to>
                                    </p:set>
                                    <p:anim calcmode="lin" valueType="num">
                                      <p:cBhvr additive="base">
                                        <p:cTn id="62" dur="250" fill="hold"/>
                                        <p:tgtEl>
                                          <p:spTgt spid="21"/>
                                        </p:tgtEl>
                                        <p:attrNameLst>
                                          <p:attrName>ppt_x</p:attrName>
                                        </p:attrNameLst>
                                      </p:cBhvr>
                                      <p:tavLst>
                                        <p:tav tm="0">
                                          <p:val>
                                            <p:strVal val="#ppt_x"/>
                                          </p:val>
                                        </p:tav>
                                        <p:tav tm="100000">
                                          <p:val>
                                            <p:strVal val="#ppt_x"/>
                                          </p:val>
                                        </p:tav>
                                      </p:tavLst>
                                    </p:anim>
                                    <p:anim calcmode="lin" valueType="num">
                                      <p:cBhvr additive="base">
                                        <p:cTn id="63" dur="250" fill="hold"/>
                                        <p:tgtEl>
                                          <p:spTgt spid="21"/>
                                        </p:tgtEl>
                                        <p:attrNameLst>
                                          <p:attrName>ppt_y</p:attrName>
                                        </p:attrNameLst>
                                      </p:cBhvr>
                                      <p:tavLst>
                                        <p:tav tm="0">
                                          <p:val>
                                            <p:strVal val="0-#ppt_h/2"/>
                                          </p:val>
                                        </p:tav>
                                        <p:tav tm="100000">
                                          <p:val>
                                            <p:strVal val="#ppt_y"/>
                                          </p:val>
                                        </p:tav>
                                      </p:tavLst>
                                    </p:anim>
                                  </p:childTnLst>
                                </p:cTn>
                              </p:par>
                            </p:childTnLst>
                          </p:cTn>
                        </p:par>
                        <p:par>
                          <p:cTn id="64" fill="hold">
                            <p:stCondLst>
                              <p:cond delay="3000"/>
                            </p:stCondLst>
                            <p:childTnLst>
                              <p:par>
                                <p:cTn id="65" presetID="2" presetClass="entr" presetSubtype="1" fill="hold" grpId="0" nodeType="after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250" fill="hold"/>
                                        <p:tgtEl>
                                          <p:spTgt spid="22"/>
                                        </p:tgtEl>
                                        <p:attrNameLst>
                                          <p:attrName>ppt_x</p:attrName>
                                        </p:attrNameLst>
                                      </p:cBhvr>
                                      <p:tavLst>
                                        <p:tav tm="0">
                                          <p:val>
                                            <p:strVal val="#ppt_x"/>
                                          </p:val>
                                        </p:tav>
                                        <p:tav tm="100000">
                                          <p:val>
                                            <p:strVal val="#ppt_x"/>
                                          </p:val>
                                        </p:tav>
                                      </p:tavLst>
                                    </p:anim>
                                    <p:anim calcmode="lin" valueType="num">
                                      <p:cBhvr additive="base">
                                        <p:cTn id="68" dur="250" fill="hold"/>
                                        <p:tgtEl>
                                          <p:spTgt spid="22"/>
                                        </p:tgtEl>
                                        <p:attrNameLst>
                                          <p:attrName>ppt_y</p:attrName>
                                        </p:attrNameLst>
                                      </p:cBhvr>
                                      <p:tavLst>
                                        <p:tav tm="0">
                                          <p:val>
                                            <p:strVal val="0-#ppt_h/2"/>
                                          </p:val>
                                        </p:tav>
                                        <p:tav tm="100000">
                                          <p:val>
                                            <p:strVal val="#ppt_y"/>
                                          </p:val>
                                        </p:tav>
                                      </p:tavLst>
                                    </p:anim>
                                  </p:childTnLst>
                                </p:cTn>
                              </p:par>
                            </p:childTnLst>
                          </p:cTn>
                        </p:par>
                        <p:par>
                          <p:cTn id="69" fill="hold">
                            <p:stCondLst>
                              <p:cond delay="3250"/>
                            </p:stCondLst>
                            <p:childTnLst>
                              <p:par>
                                <p:cTn id="70" presetID="2" presetClass="entr" presetSubtype="1" fill="hold" grpId="0" nodeType="afterEffect">
                                  <p:stCondLst>
                                    <p:cond delay="0"/>
                                  </p:stCondLst>
                                  <p:childTnLst>
                                    <p:set>
                                      <p:cBhvr>
                                        <p:cTn id="71" dur="1" fill="hold">
                                          <p:stCondLst>
                                            <p:cond delay="0"/>
                                          </p:stCondLst>
                                        </p:cTn>
                                        <p:tgtEl>
                                          <p:spTgt spid="23"/>
                                        </p:tgtEl>
                                        <p:attrNameLst>
                                          <p:attrName>style.visibility</p:attrName>
                                        </p:attrNameLst>
                                      </p:cBhvr>
                                      <p:to>
                                        <p:strVal val="visible"/>
                                      </p:to>
                                    </p:set>
                                    <p:anim calcmode="lin" valueType="num">
                                      <p:cBhvr additive="base">
                                        <p:cTn id="72" dur="250" fill="hold"/>
                                        <p:tgtEl>
                                          <p:spTgt spid="23"/>
                                        </p:tgtEl>
                                        <p:attrNameLst>
                                          <p:attrName>ppt_x</p:attrName>
                                        </p:attrNameLst>
                                      </p:cBhvr>
                                      <p:tavLst>
                                        <p:tav tm="0">
                                          <p:val>
                                            <p:strVal val="#ppt_x"/>
                                          </p:val>
                                        </p:tav>
                                        <p:tav tm="100000">
                                          <p:val>
                                            <p:strVal val="#ppt_x"/>
                                          </p:val>
                                        </p:tav>
                                      </p:tavLst>
                                    </p:anim>
                                    <p:anim calcmode="lin" valueType="num">
                                      <p:cBhvr additive="base">
                                        <p:cTn id="73" dur="250" fill="hold"/>
                                        <p:tgtEl>
                                          <p:spTgt spid="23"/>
                                        </p:tgtEl>
                                        <p:attrNameLst>
                                          <p:attrName>ppt_y</p:attrName>
                                        </p:attrNameLst>
                                      </p:cBhvr>
                                      <p:tavLst>
                                        <p:tav tm="0">
                                          <p:val>
                                            <p:strVal val="0-#ppt_h/2"/>
                                          </p:val>
                                        </p:tav>
                                        <p:tav tm="100000">
                                          <p:val>
                                            <p:strVal val="#ppt_y"/>
                                          </p:val>
                                        </p:tav>
                                      </p:tavLst>
                                    </p:anim>
                                  </p:childTnLst>
                                </p:cTn>
                              </p:par>
                            </p:childTnLst>
                          </p:cTn>
                        </p:par>
                        <p:par>
                          <p:cTn id="74" fill="hold">
                            <p:stCondLst>
                              <p:cond delay="3500"/>
                            </p:stCondLst>
                            <p:childTnLst>
                              <p:par>
                                <p:cTn id="75" presetID="2" presetClass="entr" presetSubtype="1"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 calcmode="lin" valueType="num">
                                      <p:cBhvr additive="base">
                                        <p:cTn id="77" dur="250" fill="hold"/>
                                        <p:tgtEl>
                                          <p:spTgt spid="24"/>
                                        </p:tgtEl>
                                        <p:attrNameLst>
                                          <p:attrName>ppt_x</p:attrName>
                                        </p:attrNameLst>
                                      </p:cBhvr>
                                      <p:tavLst>
                                        <p:tav tm="0">
                                          <p:val>
                                            <p:strVal val="#ppt_x"/>
                                          </p:val>
                                        </p:tav>
                                        <p:tav tm="100000">
                                          <p:val>
                                            <p:strVal val="#ppt_x"/>
                                          </p:val>
                                        </p:tav>
                                      </p:tavLst>
                                    </p:anim>
                                    <p:anim calcmode="lin" valueType="num">
                                      <p:cBhvr additive="base">
                                        <p:cTn id="78" dur="250" fill="hold"/>
                                        <p:tgtEl>
                                          <p:spTgt spid="24"/>
                                        </p:tgtEl>
                                        <p:attrNameLst>
                                          <p:attrName>ppt_y</p:attrName>
                                        </p:attrNameLst>
                                      </p:cBhvr>
                                      <p:tavLst>
                                        <p:tav tm="0">
                                          <p:val>
                                            <p:strVal val="0-#ppt_h/2"/>
                                          </p:val>
                                        </p:tav>
                                        <p:tav tm="100000">
                                          <p:val>
                                            <p:strVal val="#ppt_y"/>
                                          </p:val>
                                        </p:tav>
                                      </p:tavLst>
                                    </p:anim>
                                  </p:childTnLst>
                                </p:cTn>
                              </p:par>
                            </p:childTnLst>
                          </p:cTn>
                        </p:par>
                        <p:par>
                          <p:cTn id="79" fill="hold">
                            <p:stCondLst>
                              <p:cond delay="3750"/>
                            </p:stCondLst>
                            <p:childTnLst>
                              <p:par>
                                <p:cTn id="80" presetID="2" presetClass="entr" presetSubtype="1" fill="hold" grpId="0" nodeType="afterEffect" nodePh="1">
                                  <p:stCondLst>
                                    <p:cond delay="0"/>
                                  </p:stCondLst>
                                  <p:endCondLst>
                                    <p:cond evt="begin" delay="0">
                                      <p:tn val="80"/>
                                    </p:cond>
                                  </p:endCondLst>
                                  <p:childTnLst>
                                    <p:set>
                                      <p:cBhvr>
                                        <p:cTn id="81" dur="1" fill="hold">
                                          <p:stCondLst>
                                            <p:cond delay="0"/>
                                          </p:stCondLst>
                                        </p:cTn>
                                        <p:tgtEl>
                                          <p:spTgt spid="25"/>
                                        </p:tgtEl>
                                        <p:attrNameLst>
                                          <p:attrName>style.visibility</p:attrName>
                                        </p:attrNameLst>
                                      </p:cBhvr>
                                      <p:to>
                                        <p:strVal val="visible"/>
                                      </p:to>
                                    </p:set>
                                    <p:anim calcmode="lin" valueType="num">
                                      <p:cBhvr additive="base">
                                        <p:cTn id="82" dur="250" fill="hold"/>
                                        <p:tgtEl>
                                          <p:spTgt spid="25"/>
                                        </p:tgtEl>
                                        <p:attrNameLst>
                                          <p:attrName>ppt_x</p:attrName>
                                        </p:attrNameLst>
                                      </p:cBhvr>
                                      <p:tavLst>
                                        <p:tav tm="0">
                                          <p:val>
                                            <p:strVal val="#ppt_x"/>
                                          </p:val>
                                        </p:tav>
                                        <p:tav tm="100000">
                                          <p:val>
                                            <p:strVal val="#ppt_x"/>
                                          </p:val>
                                        </p:tav>
                                      </p:tavLst>
                                    </p:anim>
                                    <p:anim calcmode="lin" valueType="num">
                                      <p:cBhvr additive="base">
                                        <p:cTn id="83" dur="250" fill="hold"/>
                                        <p:tgtEl>
                                          <p:spTgt spid="25"/>
                                        </p:tgtEl>
                                        <p:attrNameLst>
                                          <p:attrName>ppt_y</p:attrName>
                                        </p:attrNameLst>
                                      </p:cBhvr>
                                      <p:tavLst>
                                        <p:tav tm="0">
                                          <p:val>
                                            <p:strVal val="0-#ppt_h/2"/>
                                          </p:val>
                                        </p:tav>
                                        <p:tav tm="100000">
                                          <p:val>
                                            <p:strVal val="#ppt_y"/>
                                          </p:val>
                                        </p:tav>
                                      </p:tavLst>
                                    </p:anim>
                                  </p:childTnLst>
                                </p:cTn>
                              </p:par>
                            </p:childTnLst>
                          </p:cTn>
                        </p:par>
                        <p:par>
                          <p:cTn id="84" fill="hold">
                            <p:stCondLst>
                              <p:cond delay="4000"/>
                            </p:stCondLst>
                            <p:childTnLst>
                              <p:par>
                                <p:cTn id="85" presetID="2" presetClass="entr" presetSubtype="1" fill="hold" grpId="0" nodeType="afterEffect">
                                  <p:stCondLst>
                                    <p:cond delay="0"/>
                                  </p:stCondLst>
                                  <p:childTnLst>
                                    <p:set>
                                      <p:cBhvr>
                                        <p:cTn id="86" dur="1" fill="hold">
                                          <p:stCondLst>
                                            <p:cond delay="0"/>
                                          </p:stCondLst>
                                        </p:cTn>
                                        <p:tgtEl>
                                          <p:spTgt spid="26"/>
                                        </p:tgtEl>
                                        <p:attrNameLst>
                                          <p:attrName>style.visibility</p:attrName>
                                        </p:attrNameLst>
                                      </p:cBhvr>
                                      <p:to>
                                        <p:strVal val="visible"/>
                                      </p:to>
                                    </p:set>
                                    <p:anim calcmode="lin" valueType="num">
                                      <p:cBhvr additive="base">
                                        <p:cTn id="87" dur="250" fill="hold"/>
                                        <p:tgtEl>
                                          <p:spTgt spid="26"/>
                                        </p:tgtEl>
                                        <p:attrNameLst>
                                          <p:attrName>ppt_x</p:attrName>
                                        </p:attrNameLst>
                                      </p:cBhvr>
                                      <p:tavLst>
                                        <p:tav tm="0">
                                          <p:val>
                                            <p:strVal val="#ppt_x"/>
                                          </p:val>
                                        </p:tav>
                                        <p:tav tm="100000">
                                          <p:val>
                                            <p:strVal val="#ppt_x"/>
                                          </p:val>
                                        </p:tav>
                                      </p:tavLst>
                                    </p:anim>
                                    <p:anim calcmode="lin" valueType="num">
                                      <p:cBhvr additive="base">
                                        <p:cTn id="88" dur="250" fill="hold"/>
                                        <p:tgtEl>
                                          <p:spTgt spid="26"/>
                                        </p:tgtEl>
                                        <p:attrNameLst>
                                          <p:attrName>ppt_y</p:attrName>
                                        </p:attrNameLst>
                                      </p:cBhvr>
                                      <p:tavLst>
                                        <p:tav tm="0">
                                          <p:val>
                                            <p:strVal val="0-#ppt_h/2"/>
                                          </p:val>
                                        </p:tav>
                                        <p:tav tm="100000">
                                          <p:val>
                                            <p:strVal val="#ppt_y"/>
                                          </p:val>
                                        </p:tav>
                                      </p:tavLst>
                                    </p:anim>
                                  </p:childTnLst>
                                </p:cTn>
                              </p:par>
                            </p:childTnLst>
                          </p:cTn>
                        </p:par>
                        <p:par>
                          <p:cTn id="89" fill="hold">
                            <p:stCondLst>
                              <p:cond delay="4250"/>
                            </p:stCondLst>
                            <p:childTnLst>
                              <p:par>
                                <p:cTn id="90" presetID="2" presetClass="entr" presetSubtype="1" fill="hold" grpId="0" nodeType="afterEffect">
                                  <p:stCondLst>
                                    <p:cond delay="0"/>
                                  </p:stCondLst>
                                  <p:childTnLst>
                                    <p:set>
                                      <p:cBhvr>
                                        <p:cTn id="91" dur="1" fill="hold">
                                          <p:stCondLst>
                                            <p:cond delay="0"/>
                                          </p:stCondLst>
                                        </p:cTn>
                                        <p:tgtEl>
                                          <p:spTgt spid="27"/>
                                        </p:tgtEl>
                                        <p:attrNameLst>
                                          <p:attrName>style.visibility</p:attrName>
                                        </p:attrNameLst>
                                      </p:cBhvr>
                                      <p:to>
                                        <p:strVal val="visible"/>
                                      </p:to>
                                    </p:set>
                                    <p:anim calcmode="lin" valueType="num">
                                      <p:cBhvr additive="base">
                                        <p:cTn id="92" dur="250" fill="hold"/>
                                        <p:tgtEl>
                                          <p:spTgt spid="27"/>
                                        </p:tgtEl>
                                        <p:attrNameLst>
                                          <p:attrName>ppt_x</p:attrName>
                                        </p:attrNameLst>
                                      </p:cBhvr>
                                      <p:tavLst>
                                        <p:tav tm="0">
                                          <p:val>
                                            <p:strVal val="#ppt_x"/>
                                          </p:val>
                                        </p:tav>
                                        <p:tav tm="100000">
                                          <p:val>
                                            <p:strVal val="#ppt_x"/>
                                          </p:val>
                                        </p:tav>
                                      </p:tavLst>
                                    </p:anim>
                                    <p:anim calcmode="lin" valueType="num">
                                      <p:cBhvr additive="base">
                                        <p:cTn id="93" dur="250" fill="hold"/>
                                        <p:tgtEl>
                                          <p:spTgt spid="27"/>
                                        </p:tgtEl>
                                        <p:attrNameLst>
                                          <p:attrName>ppt_y</p:attrName>
                                        </p:attrNameLst>
                                      </p:cBhvr>
                                      <p:tavLst>
                                        <p:tav tm="0">
                                          <p:val>
                                            <p:strVal val="0-#ppt_h/2"/>
                                          </p:val>
                                        </p:tav>
                                        <p:tav tm="100000">
                                          <p:val>
                                            <p:strVal val="#ppt_y"/>
                                          </p:val>
                                        </p:tav>
                                      </p:tavLst>
                                    </p:anim>
                                  </p:childTnLst>
                                </p:cTn>
                              </p:par>
                            </p:childTnLst>
                          </p:cTn>
                        </p:par>
                        <p:par>
                          <p:cTn id="94" fill="hold">
                            <p:stCondLst>
                              <p:cond delay="4500"/>
                            </p:stCondLst>
                            <p:childTnLst>
                              <p:par>
                                <p:cTn id="95" presetID="53" presetClass="entr" presetSubtype="0" fill="hold" grpId="0" nodeType="afterEffect">
                                  <p:stCondLst>
                                    <p:cond delay="0"/>
                                  </p:stCondLst>
                                  <p:childTnLst>
                                    <p:set>
                                      <p:cBhvr>
                                        <p:cTn id="96" dur="1" fill="hold">
                                          <p:stCondLst>
                                            <p:cond delay="0"/>
                                          </p:stCondLst>
                                        </p:cTn>
                                        <p:tgtEl>
                                          <p:spTgt spid="45"/>
                                        </p:tgtEl>
                                        <p:attrNameLst>
                                          <p:attrName>style.visibility</p:attrName>
                                        </p:attrNameLst>
                                      </p:cBhvr>
                                      <p:to>
                                        <p:strVal val="visible"/>
                                      </p:to>
                                    </p:set>
                                    <p:anim calcmode="lin" valueType="num">
                                      <p:cBhvr>
                                        <p:cTn id="97" dur="500" fill="hold"/>
                                        <p:tgtEl>
                                          <p:spTgt spid="45"/>
                                        </p:tgtEl>
                                        <p:attrNameLst>
                                          <p:attrName>ppt_w</p:attrName>
                                        </p:attrNameLst>
                                      </p:cBhvr>
                                      <p:tavLst>
                                        <p:tav tm="0">
                                          <p:val>
                                            <p:fltVal val="0"/>
                                          </p:val>
                                        </p:tav>
                                        <p:tav tm="100000">
                                          <p:val>
                                            <p:strVal val="#ppt_w"/>
                                          </p:val>
                                        </p:tav>
                                      </p:tavLst>
                                    </p:anim>
                                    <p:anim calcmode="lin" valueType="num">
                                      <p:cBhvr>
                                        <p:cTn id="98" dur="500" fill="hold"/>
                                        <p:tgtEl>
                                          <p:spTgt spid="45"/>
                                        </p:tgtEl>
                                        <p:attrNameLst>
                                          <p:attrName>ppt_h</p:attrName>
                                        </p:attrNameLst>
                                      </p:cBhvr>
                                      <p:tavLst>
                                        <p:tav tm="0">
                                          <p:val>
                                            <p:fltVal val="0"/>
                                          </p:val>
                                        </p:tav>
                                        <p:tav tm="100000">
                                          <p:val>
                                            <p:strVal val="#ppt_h"/>
                                          </p:val>
                                        </p:tav>
                                      </p:tavLst>
                                    </p:anim>
                                    <p:animEffect transition="in" filter="fade">
                                      <p:cBhvr>
                                        <p:cTn id="99" dur="500"/>
                                        <p:tgtEl>
                                          <p:spTgt spid="45"/>
                                        </p:tgtEl>
                                      </p:cBhvr>
                                    </p:animEffect>
                                  </p:childTnLst>
                                </p:cTn>
                              </p:par>
                            </p:childTnLst>
                          </p:cTn>
                        </p:par>
                        <p:par>
                          <p:cTn id="100" fill="hold">
                            <p:stCondLst>
                              <p:cond delay="5000"/>
                            </p:stCondLst>
                            <p:childTnLst>
                              <p:par>
                                <p:cTn id="101" presetID="53" presetClass="entr" presetSubtype="0" fill="hold" grpId="0" nodeType="afterEffect">
                                  <p:stCondLst>
                                    <p:cond delay="0"/>
                                  </p:stCondLst>
                                  <p:childTnLst>
                                    <p:set>
                                      <p:cBhvr>
                                        <p:cTn id="102" dur="1" fill="hold">
                                          <p:stCondLst>
                                            <p:cond delay="0"/>
                                          </p:stCondLst>
                                        </p:cTn>
                                        <p:tgtEl>
                                          <p:spTgt spid="46"/>
                                        </p:tgtEl>
                                        <p:attrNameLst>
                                          <p:attrName>style.visibility</p:attrName>
                                        </p:attrNameLst>
                                      </p:cBhvr>
                                      <p:to>
                                        <p:strVal val="visible"/>
                                      </p:to>
                                    </p:set>
                                    <p:anim calcmode="lin" valueType="num">
                                      <p:cBhvr>
                                        <p:cTn id="103" dur="500" fill="hold"/>
                                        <p:tgtEl>
                                          <p:spTgt spid="46"/>
                                        </p:tgtEl>
                                        <p:attrNameLst>
                                          <p:attrName>ppt_w</p:attrName>
                                        </p:attrNameLst>
                                      </p:cBhvr>
                                      <p:tavLst>
                                        <p:tav tm="0">
                                          <p:val>
                                            <p:fltVal val="0"/>
                                          </p:val>
                                        </p:tav>
                                        <p:tav tm="100000">
                                          <p:val>
                                            <p:strVal val="#ppt_w"/>
                                          </p:val>
                                        </p:tav>
                                      </p:tavLst>
                                    </p:anim>
                                    <p:anim calcmode="lin" valueType="num">
                                      <p:cBhvr>
                                        <p:cTn id="104" dur="500" fill="hold"/>
                                        <p:tgtEl>
                                          <p:spTgt spid="46"/>
                                        </p:tgtEl>
                                        <p:attrNameLst>
                                          <p:attrName>ppt_h</p:attrName>
                                        </p:attrNameLst>
                                      </p:cBhvr>
                                      <p:tavLst>
                                        <p:tav tm="0">
                                          <p:val>
                                            <p:fltVal val="0"/>
                                          </p:val>
                                        </p:tav>
                                        <p:tav tm="100000">
                                          <p:val>
                                            <p:strVal val="#ppt_h"/>
                                          </p:val>
                                        </p:tav>
                                      </p:tavLst>
                                    </p:anim>
                                    <p:animEffect transition="in" filter="fade">
                                      <p:cBhvr>
                                        <p:cTn id="105" dur="500"/>
                                        <p:tgtEl>
                                          <p:spTgt spid="46"/>
                                        </p:tgtEl>
                                      </p:cBhvr>
                                    </p:animEffect>
                                  </p:childTnLst>
                                </p:cTn>
                              </p:par>
                            </p:childTnLst>
                          </p:cTn>
                        </p:par>
                        <p:par>
                          <p:cTn id="106" fill="hold">
                            <p:stCondLst>
                              <p:cond delay="5500"/>
                            </p:stCondLst>
                            <p:childTnLst>
                              <p:par>
                                <p:cTn id="107" presetID="53" presetClass="entr" presetSubtype="0" fill="hold" grpId="0" nodeType="afterEffect">
                                  <p:stCondLst>
                                    <p:cond delay="0"/>
                                  </p:stCondLst>
                                  <p:childTnLst>
                                    <p:set>
                                      <p:cBhvr>
                                        <p:cTn id="108" dur="1" fill="hold">
                                          <p:stCondLst>
                                            <p:cond delay="0"/>
                                          </p:stCondLst>
                                        </p:cTn>
                                        <p:tgtEl>
                                          <p:spTgt spid="47"/>
                                        </p:tgtEl>
                                        <p:attrNameLst>
                                          <p:attrName>style.visibility</p:attrName>
                                        </p:attrNameLst>
                                      </p:cBhvr>
                                      <p:to>
                                        <p:strVal val="visible"/>
                                      </p:to>
                                    </p:set>
                                    <p:anim calcmode="lin" valueType="num">
                                      <p:cBhvr>
                                        <p:cTn id="109" dur="500" fill="hold"/>
                                        <p:tgtEl>
                                          <p:spTgt spid="47"/>
                                        </p:tgtEl>
                                        <p:attrNameLst>
                                          <p:attrName>ppt_w</p:attrName>
                                        </p:attrNameLst>
                                      </p:cBhvr>
                                      <p:tavLst>
                                        <p:tav tm="0">
                                          <p:val>
                                            <p:fltVal val="0"/>
                                          </p:val>
                                        </p:tav>
                                        <p:tav tm="100000">
                                          <p:val>
                                            <p:strVal val="#ppt_w"/>
                                          </p:val>
                                        </p:tav>
                                      </p:tavLst>
                                    </p:anim>
                                    <p:anim calcmode="lin" valueType="num">
                                      <p:cBhvr>
                                        <p:cTn id="110" dur="500" fill="hold"/>
                                        <p:tgtEl>
                                          <p:spTgt spid="47"/>
                                        </p:tgtEl>
                                        <p:attrNameLst>
                                          <p:attrName>ppt_h</p:attrName>
                                        </p:attrNameLst>
                                      </p:cBhvr>
                                      <p:tavLst>
                                        <p:tav tm="0">
                                          <p:val>
                                            <p:fltVal val="0"/>
                                          </p:val>
                                        </p:tav>
                                        <p:tav tm="100000">
                                          <p:val>
                                            <p:strVal val="#ppt_h"/>
                                          </p:val>
                                        </p:tav>
                                      </p:tavLst>
                                    </p:anim>
                                    <p:animEffect transition="in" filter="fade">
                                      <p:cBhvr>
                                        <p:cTn id="111" dur="500"/>
                                        <p:tgtEl>
                                          <p:spTgt spid="47"/>
                                        </p:tgtEl>
                                      </p:cBhvr>
                                    </p:animEffect>
                                  </p:childTnLst>
                                </p:cTn>
                              </p:par>
                            </p:childTnLst>
                          </p:cTn>
                        </p:par>
                        <p:par>
                          <p:cTn id="112" fill="hold">
                            <p:stCondLst>
                              <p:cond delay="6000"/>
                            </p:stCondLst>
                            <p:childTnLst>
                              <p:par>
                                <p:cTn id="113" presetID="53" presetClass="entr" presetSubtype="0" fill="hold" grpId="0" nodeType="afterEffect">
                                  <p:stCondLst>
                                    <p:cond delay="0"/>
                                  </p:stCondLst>
                                  <p:childTnLst>
                                    <p:set>
                                      <p:cBhvr>
                                        <p:cTn id="114" dur="1" fill="hold">
                                          <p:stCondLst>
                                            <p:cond delay="0"/>
                                          </p:stCondLst>
                                        </p:cTn>
                                        <p:tgtEl>
                                          <p:spTgt spid="48"/>
                                        </p:tgtEl>
                                        <p:attrNameLst>
                                          <p:attrName>style.visibility</p:attrName>
                                        </p:attrNameLst>
                                      </p:cBhvr>
                                      <p:to>
                                        <p:strVal val="visible"/>
                                      </p:to>
                                    </p:set>
                                    <p:anim calcmode="lin" valueType="num">
                                      <p:cBhvr>
                                        <p:cTn id="115" dur="500" fill="hold"/>
                                        <p:tgtEl>
                                          <p:spTgt spid="48"/>
                                        </p:tgtEl>
                                        <p:attrNameLst>
                                          <p:attrName>ppt_w</p:attrName>
                                        </p:attrNameLst>
                                      </p:cBhvr>
                                      <p:tavLst>
                                        <p:tav tm="0">
                                          <p:val>
                                            <p:fltVal val="0"/>
                                          </p:val>
                                        </p:tav>
                                        <p:tav tm="100000">
                                          <p:val>
                                            <p:strVal val="#ppt_w"/>
                                          </p:val>
                                        </p:tav>
                                      </p:tavLst>
                                    </p:anim>
                                    <p:anim calcmode="lin" valueType="num">
                                      <p:cBhvr>
                                        <p:cTn id="116" dur="500" fill="hold"/>
                                        <p:tgtEl>
                                          <p:spTgt spid="48"/>
                                        </p:tgtEl>
                                        <p:attrNameLst>
                                          <p:attrName>ppt_h</p:attrName>
                                        </p:attrNameLst>
                                      </p:cBhvr>
                                      <p:tavLst>
                                        <p:tav tm="0">
                                          <p:val>
                                            <p:fltVal val="0"/>
                                          </p:val>
                                        </p:tav>
                                        <p:tav tm="100000">
                                          <p:val>
                                            <p:strVal val="#ppt_h"/>
                                          </p:val>
                                        </p:tav>
                                      </p:tavLst>
                                    </p:anim>
                                    <p:animEffect transition="in" filter="fade">
                                      <p:cBhvr>
                                        <p:cTn id="11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45" grpId="0"/>
      <p:bldP spid="46" grpId="0"/>
      <p:bldP spid="47" grpId="0"/>
      <p:bldP spid="4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5">
            <a:extLst>
              <a:ext uri="{FF2B5EF4-FFF2-40B4-BE49-F238E27FC236}">
                <a16:creationId xmlns:a16="http://schemas.microsoft.com/office/drawing/2014/main" id="{4C569C33-53B6-4DAF-B11C-44119DCA8DE8}"/>
              </a:ext>
            </a:extLst>
          </p:cNvPr>
          <p:cNvSpPr>
            <a:spLocks noChangeAspect="1"/>
          </p:cNvSpPr>
          <p:nvPr/>
        </p:nvSpPr>
        <p:spPr>
          <a:xfrm>
            <a:off x="7810668" y="2385114"/>
            <a:ext cx="2555408" cy="3685905"/>
          </a:xfrm>
          <a:prstGeom prst="roundRect">
            <a:avLst>
              <a:gd name="adj" fmla="val 5953"/>
            </a:avLst>
          </a:prstGeom>
          <a:noFill/>
          <a:ln w="38100">
            <a:solidFill>
              <a:srgbClr val="0AC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C0FC"/>
              </a:solidFill>
              <a:cs typeface="+mn-ea"/>
              <a:sym typeface="+mn-lt"/>
            </a:endParaRPr>
          </a:p>
        </p:txBody>
      </p:sp>
      <p:sp>
        <p:nvSpPr>
          <p:cNvPr id="10" name="圆角矩形 6">
            <a:extLst>
              <a:ext uri="{FF2B5EF4-FFF2-40B4-BE49-F238E27FC236}">
                <a16:creationId xmlns:a16="http://schemas.microsoft.com/office/drawing/2014/main" id="{8C8A63B3-BA5F-45BE-8EDF-C67BAD67FC18}"/>
              </a:ext>
            </a:extLst>
          </p:cNvPr>
          <p:cNvSpPr>
            <a:spLocks noChangeAspect="1"/>
          </p:cNvSpPr>
          <p:nvPr/>
        </p:nvSpPr>
        <p:spPr>
          <a:xfrm>
            <a:off x="1874443" y="2411071"/>
            <a:ext cx="2519417" cy="3633991"/>
          </a:xfrm>
          <a:prstGeom prst="roundRect">
            <a:avLst>
              <a:gd name="adj" fmla="val 5953"/>
            </a:avLst>
          </a:prstGeom>
          <a:noFill/>
          <a:ln w="38100">
            <a:solidFill>
              <a:srgbClr val="0AC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C0FC"/>
              </a:solidFill>
              <a:cs typeface="+mn-ea"/>
              <a:sym typeface="+mn-lt"/>
            </a:endParaRPr>
          </a:p>
        </p:txBody>
      </p:sp>
      <p:sp>
        <p:nvSpPr>
          <p:cNvPr id="12" name="圆角矩形 7">
            <a:extLst>
              <a:ext uri="{FF2B5EF4-FFF2-40B4-BE49-F238E27FC236}">
                <a16:creationId xmlns:a16="http://schemas.microsoft.com/office/drawing/2014/main" id="{09179BD6-063A-4468-8083-C5B037CB1CE6}"/>
              </a:ext>
            </a:extLst>
          </p:cNvPr>
          <p:cNvSpPr/>
          <p:nvPr/>
        </p:nvSpPr>
        <p:spPr>
          <a:xfrm>
            <a:off x="4684757" y="1986172"/>
            <a:ext cx="2817944" cy="4415593"/>
          </a:xfrm>
          <a:prstGeom prst="roundRect">
            <a:avLst>
              <a:gd name="adj" fmla="val 5953"/>
            </a:avLst>
          </a:prstGeom>
          <a:noFill/>
          <a:ln w="38100">
            <a:solidFill>
              <a:srgbClr val="0AC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C0FC"/>
              </a:solidFill>
              <a:cs typeface="+mn-ea"/>
              <a:sym typeface="+mn-lt"/>
            </a:endParaRPr>
          </a:p>
        </p:txBody>
      </p:sp>
      <p:sp>
        <p:nvSpPr>
          <p:cNvPr id="13" name="文本框 12">
            <a:extLst>
              <a:ext uri="{FF2B5EF4-FFF2-40B4-BE49-F238E27FC236}">
                <a16:creationId xmlns:a16="http://schemas.microsoft.com/office/drawing/2014/main" id="{61717147-ED68-4945-81AC-80CF6B3ED90A}"/>
              </a:ext>
            </a:extLst>
          </p:cNvPr>
          <p:cNvSpPr txBox="1"/>
          <p:nvPr/>
        </p:nvSpPr>
        <p:spPr>
          <a:xfrm>
            <a:off x="2620059" y="2778864"/>
            <a:ext cx="1066007" cy="769263"/>
          </a:xfrm>
          <a:prstGeom prst="rect">
            <a:avLst/>
          </a:prstGeom>
          <a:noFill/>
        </p:spPr>
        <p:txBody>
          <a:bodyPr wrap="none" rtlCol="0">
            <a:spAutoFit/>
          </a:bodyPr>
          <a:lstStyle/>
          <a:p>
            <a:r>
              <a:rPr lang="en-US" altLang="zh-CN" sz="4399" dirty="0">
                <a:solidFill>
                  <a:srgbClr val="0AC0FC"/>
                </a:solidFill>
                <a:cs typeface="+mn-ea"/>
                <a:sym typeface="+mn-lt"/>
              </a:rPr>
              <a:t>529</a:t>
            </a:r>
            <a:endParaRPr lang="zh-CN" altLang="en-US" sz="4399" dirty="0">
              <a:solidFill>
                <a:srgbClr val="0AC0FC"/>
              </a:solidFill>
              <a:cs typeface="+mn-ea"/>
              <a:sym typeface="+mn-lt"/>
            </a:endParaRPr>
          </a:p>
        </p:txBody>
      </p:sp>
      <p:sp>
        <p:nvSpPr>
          <p:cNvPr id="14" name="文本框 13">
            <a:extLst>
              <a:ext uri="{FF2B5EF4-FFF2-40B4-BE49-F238E27FC236}">
                <a16:creationId xmlns:a16="http://schemas.microsoft.com/office/drawing/2014/main" id="{6E6C4E4F-C5FC-4873-940C-59FC83D5A3C9}"/>
              </a:ext>
            </a:extLst>
          </p:cNvPr>
          <p:cNvSpPr txBox="1"/>
          <p:nvPr/>
        </p:nvSpPr>
        <p:spPr>
          <a:xfrm>
            <a:off x="8389505" y="2751023"/>
            <a:ext cx="1685077" cy="769313"/>
          </a:xfrm>
          <a:prstGeom prst="rect">
            <a:avLst/>
          </a:prstGeom>
          <a:noFill/>
        </p:spPr>
        <p:txBody>
          <a:bodyPr wrap="none" rtlCol="0">
            <a:spAutoFit/>
          </a:bodyPr>
          <a:lstStyle/>
          <a:p>
            <a:r>
              <a:rPr lang="en-US" altLang="zh-CN" sz="4399" dirty="0">
                <a:solidFill>
                  <a:srgbClr val="0AC0FC"/>
                </a:solidFill>
                <a:cs typeface="+mn-ea"/>
                <a:sym typeface="+mn-lt"/>
              </a:rPr>
              <a:t>12.3W</a:t>
            </a:r>
            <a:endParaRPr lang="zh-CN" altLang="en-US" sz="4399" dirty="0">
              <a:solidFill>
                <a:srgbClr val="0AC0FC"/>
              </a:solidFill>
              <a:cs typeface="+mn-ea"/>
              <a:sym typeface="+mn-lt"/>
            </a:endParaRPr>
          </a:p>
        </p:txBody>
      </p:sp>
      <p:sp>
        <p:nvSpPr>
          <p:cNvPr id="15" name="文本框 14">
            <a:extLst>
              <a:ext uri="{FF2B5EF4-FFF2-40B4-BE49-F238E27FC236}">
                <a16:creationId xmlns:a16="http://schemas.microsoft.com/office/drawing/2014/main" id="{60CCEE60-DF96-4148-A0ED-F8B03505CBEC}"/>
              </a:ext>
            </a:extLst>
          </p:cNvPr>
          <p:cNvSpPr txBox="1"/>
          <p:nvPr/>
        </p:nvSpPr>
        <p:spPr>
          <a:xfrm>
            <a:off x="5400768" y="2597170"/>
            <a:ext cx="1381790" cy="923116"/>
          </a:xfrm>
          <a:prstGeom prst="rect">
            <a:avLst/>
          </a:prstGeom>
          <a:noFill/>
        </p:spPr>
        <p:txBody>
          <a:bodyPr wrap="none" rtlCol="0">
            <a:spAutoFit/>
          </a:bodyPr>
          <a:lstStyle/>
          <a:p>
            <a:r>
              <a:rPr lang="en-US" altLang="zh-CN" sz="5399" dirty="0">
                <a:solidFill>
                  <a:srgbClr val="0AC0FC"/>
                </a:solidFill>
                <a:cs typeface="+mn-ea"/>
                <a:sym typeface="+mn-lt"/>
              </a:rPr>
              <a:t>82%</a:t>
            </a:r>
            <a:endParaRPr lang="zh-CN" altLang="en-US" sz="5399" dirty="0">
              <a:solidFill>
                <a:srgbClr val="0AC0FC"/>
              </a:solidFill>
              <a:cs typeface="+mn-ea"/>
              <a:sym typeface="+mn-lt"/>
            </a:endParaRPr>
          </a:p>
        </p:txBody>
      </p:sp>
      <p:sp>
        <p:nvSpPr>
          <p:cNvPr id="16" name="文本框 15">
            <a:extLst>
              <a:ext uri="{FF2B5EF4-FFF2-40B4-BE49-F238E27FC236}">
                <a16:creationId xmlns:a16="http://schemas.microsoft.com/office/drawing/2014/main" id="{4B849251-E205-4550-B309-AB68A0123853}"/>
              </a:ext>
            </a:extLst>
          </p:cNvPr>
          <p:cNvSpPr txBox="1"/>
          <p:nvPr/>
        </p:nvSpPr>
        <p:spPr>
          <a:xfrm>
            <a:off x="4992577" y="3834967"/>
            <a:ext cx="2195623" cy="1350691"/>
          </a:xfrm>
          <a:prstGeom prst="rect">
            <a:avLst/>
          </a:prstGeom>
          <a:noFill/>
          <a:effectLst/>
        </p:spPr>
        <p:txBody>
          <a:bodyPr wrap="square" rtlCol="0">
            <a:spAutoFit/>
          </a:bodyPr>
          <a:lstStyle/>
          <a:p>
            <a:pPr algn="ctr">
              <a:lnSpc>
                <a:spcPct val="150000"/>
              </a:lnSpc>
            </a:pPr>
            <a:r>
              <a:rPr lang="zh-CN" altLang="en-US" sz="1400" dirty="0">
                <a:solidFill>
                  <a:schemeClr val="bg1"/>
                </a:solidFill>
                <a:cs typeface="+mn-ea"/>
                <a:sym typeface="+mn-lt"/>
              </a:rPr>
              <a:t>点击此处输入相关文本内容点击此处输入相关文本内容点击此处输入相关文本内容 </a:t>
            </a:r>
            <a:endParaRPr lang="en-US" altLang="zh-CN" sz="1400" dirty="0">
              <a:solidFill>
                <a:schemeClr val="bg1"/>
              </a:solidFill>
              <a:cs typeface="+mn-ea"/>
              <a:sym typeface="+mn-lt"/>
            </a:endParaRPr>
          </a:p>
        </p:txBody>
      </p:sp>
      <p:sp>
        <p:nvSpPr>
          <p:cNvPr id="19" name="文本框 18">
            <a:extLst>
              <a:ext uri="{FF2B5EF4-FFF2-40B4-BE49-F238E27FC236}">
                <a16:creationId xmlns:a16="http://schemas.microsoft.com/office/drawing/2014/main" id="{CA3F86AA-3BE6-4C77-AB69-DC939A211769}"/>
              </a:ext>
            </a:extLst>
          </p:cNvPr>
          <p:cNvSpPr txBox="1"/>
          <p:nvPr/>
        </p:nvSpPr>
        <p:spPr>
          <a:xfrm>
            <a:off x="4436785" y="76432"/>
            <a:ext cx="5255202" cy="646307"/>
          </a:xfrm>
          <a:prstGeom prst="rect">
            <a:avLst/>
          </a:prstGeom>
          <a:noFill/>
        </p:spPr>
        <p:txBody>
          <a:bodyPr wrap="square" lIns="91416" tIns="45708" rIns="91416" bIns="45708" rtlCol="0">
            <a:spAutoFit/>
          </a:bodyPr>
          <a:lstStyle/>
          <a:p>
            <a:pPr fontAlgn="base">
              <a:spcBef>
                <a:spcPct val="0"/>
              </a:spcBef>
              <a:spcAft>
                <a:spcPct val="0"/>
              </a:spcAft>
              <a:buFont typeface="Arial" panose="020B0604020202020204" pitchFamily="34" charset="0"/>
              <a:buNone/>
            </a:pPr>
            <a:r>
              <a:rPr lang="zh-CN" altLang="en-US" sz="3600" b="1" dirty="0">
                <a:solidFill>
                  <a:schemeClr val="bg1"/>
                </a:solidFill>
                <a:cs typeface="+mn-ea"/>
                <a:sym typeface="+mn-lt"/>
              </a:rPr>
              <a:t>当前形势分析</a:t>
            </a:r>
          </a:p>
        </p:txBody>
      </p:sp>
      <p:sp>
        <p:nvSpPr>
          <p:cNvPr id="20" name="文本框 19">
            <a:extLst>
              <a:ext uri="{FF2B5EF4-FFF2-40B4-BE49-F238E27FC236}">
                <a16:creationId xmlns:a16="http://schemas.microsoft.com/office/drawing/2014/main" id="{073ED2D0-E265-416D-9A3D-44A698A4165E}"/>
              </a:ext>
            </a:extLst>
          </p:cNvPr>
          <p:cNvSpPr txBox="1"/>
          <p:nvPr/>
        </p:nvSpPr>
        <p:spPr>
          <a:xfrm>
            <a:off x="7990560" y="3886245"/>
            <a:ext cx="2195623" cy="1350691"/>
          </a:xfrm>
          <a:prstGeom prst="rect">
            <a:avLst/>
          </a:prstGeom>
          <a:noFill/>
          <a:effectLst/>
        </p:spPr>
        <p:txBody>
          <a:bodyPr wrap="square" rtlCol="0">
            <a:spAutoFit/>
          </a:bodyPr>
          <a:lstStyle/>
          <a:p>
            <a:pPr algn="ctr">
              <a:lnSpc>
                <a:spcPct val="150000"/>
              </a:lnSpc>
            </a:pPr>
            <a:r>
              <a:rPr lang="zh-CN" altLang="en-US" sz="1400" dirty="0">
                <a:solidFill>
                  <a:schemeClr val="bg1"/>
                </a:solidFill>
                <a:cs typeface="+mn-ea"/>
                <a:sym typeface="+mn-lt"/>
              </a:rPr>
              <a:t>点击此处输入相关文本内容点击此处输入相关文本内容点击此处输入相关文本内容 </a:t>
            </a:r>
            <a:endParaRPr lang="en-US" altLang="zh-CN" sz="1400" dirty="0">
              <a:solidFill>
                <a:schemeClr val="bg1"/>
              </a:solidFill>
              <a:cs typeface="+mn-ea"/>
              <a:sym typeface="+mn-lt"/>
            </a:endParaRPr>
          </a:p>
        </p:txBody>
      </p:sp>
      <p:sp>
        <p:nvSpPr>
          <p:cNvPr id="21" name="文本框 20">
            <a:extLst>
              <a:ext uri="{FF2B5EF4-FFF2-40B4-BE49-F238E27FC236}">
                <a16:creationId xmlns:a16="http://schemas.microsoft.com/office/drawing/2014/main" id="{43FDC5C9-8819-4337-B07D-53265E2C59E1}"/>
              </a:ext>
            </a:extLst>
          </p:cNvPr>
          <p:cNvSpPr txBox="1"/>
          <p:nvPr/>
        </p:nvSpPr>
        <p:spPr>
          <a:xfrm>
            <a:off x="2055250" y="3915920"/>
            <a:ext cx="2195623" cy="1350691"/>
          </a:xfrm>
          <a:prstGeom prst="rect">
            <a:avLst/>
          </a:prstGeom>
          <a:noFill/>
          <a:effectLst/>
        </p:spPr>
        <p:txBody>
          <a:bodyPr wrap="square" rtlCol="0">
            <a:spAutoFit/>
          </a:bodyPr>
          <a:lstStyle/>
          <a:p>
            <a:pPr algn="ctr">
              <a:lnSpc>
                <a:spcPct val="150000"/>
              </a:lnSpc>
            </a:pPr>
            <a:r>
              <a:rPr lang="zh-CN" altLang="en-US" sz="1400" dirty="0">
                <a:solidFill>
                  <a:schemeClr val="bg1"/>
                </a:solidFill>
                <a:cs typeface="+mn-ea"/>
                <a:sym typeface="+mn-lt"/>
              </a:rPr>
              <a:t>点击此处输入相关文本内容点击此处输入相关文本内容点击此处输入相关文本内容 </a:t>
            </a:r>
            <a:endParaRPr lang="en-US" altLang="zh-CN" sz="1400" dirty="0">
              <a:solidFill>
                <a:schemeClr val="bg1"/>
              </a:solidFill>
              <a:cs typeface="+mn-ea"/>
              <a:sym typeface="+mn-lt"/>
            </a:endParaRPr>
          </a:p>
        </p:txBody>
      </p:sp>
    </p:spTree>
    <p:extLst>
      <p:ext uri="{BB962C8B-B14F-4D97-AF65-F5344CB8AC3E}">
        <p14:creationId xmlns:p14="http://schemas.microsoft.com/office/powerpoint/2010/main" val="4192935947"/>
      </p:ext>
    </p:extLst>
  </p:cSld>
  <p:clrMapOvr>
    <a:masterClrMapping/>
  </p:clrMapOvr>
  <mc:AlternateContent xmlns:mc="http://schemas.openxmlformats.org/markup-compatibility/2006">
    <mc:Choice xmlns:p14="http://schemas.microsoft.com/office/powerpoint/2010/main" Requires="p14">
      <p:transition p14:dur="250" advClick="0" advTm="4000">
        <p:dissolve/>
      </p:transition>
    </mc:Choice>
    <mc:Fallback>
      <p:transition advClick="0" advTm="400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42" presetClass="entr" presetSubtype="0" fill="hold" grpId="0" nodeType="afterEffect" nodePh="1">
                                  <p:stCondLst>
                                    <p:cond delay="0"/>
                                  </p:stCondLst>
                                  <p:endCondLst>
                                    <p:cond evt="begin" delay="0">
                                      <p:tn val="11"/>
                                    </p:cond>
                                  </p:end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50"/>
                                        <p:tgtEl>
                                          <p:spTgt spid="10"/>
                                        </p:tgtEl>
                                      </p:cBhvr>
                                    </p:animEffect>
                                    <p:anim calcmode="lin" valueType="num">
                                      <p:cBhvr>
                                        <p:cTn id="14" dur="250" fill="hold"/>
                                        <p:tgtEl>
                                          <p:spTgt spid="10"/>
                                        </p:tgtEl>
                                        <p:attrNameLst>
                                          <p:attrName>ppt_x</p:attrName>
                                        </p:attrNameLst>
                                      </p:cBhvr>
                                      <p:tavLst>
                                        <p:tav tm="0">
                                          <p:val>
                                            <p:strVal val="#ppt_x"/>
                                          </p:val>
                                        </p:tav>
                                        <p:tav tm="100000">
                                          <p:val>
                                            <p:strVal val="#ppt_x"/>
                                          </p:val>
                                        </p:tav>
                                      </p:tavLst>
                                    </p:anim>
                                    <p:anim calcmode="lin" valueType="num">
                                      <p:cBhvr>
                                        <p:cTn id="15" dur="25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42"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250"/>
                                        <p:tgtEl>
                                          <p:spTgt spid="12"/>
                                        </p:tgtEl>
                                      </p:cBhvr>
                                    </p:animEffect>
                                    <p:anim calcmode="lin" valueType="num">
                                      <p:cBhvr>
                                        <p:cTn id="20" dur="250" fill="hold"/>
                                        <p:tgtEl>
                                          <p:spTgt spid="12"/>
                                        </p:tgtEl>
                                        <p:attrNameLst>
                                          <p:attrName>ppt_x</p:attrName>
                                        </p:attrNameLst>
                                      </p:cBhvr>
                                      <p:tavLst>
                                        <p:tav tm="0">
                                          <p:val>
                                            <p:strVal val="#ppt_x"/>
                                          </p:val>
                                        </p:tav>
                                        <p:tav tm="100000">
                                          <p:val>
                                            <p:strVal val="#ppt_x"/>
                                          </p:val>
                                        </p:tav>
                                      </p:tavLst>
                                    </p:anim>
                                    <p:anim calcmode="lin" valueType="num">
                                      <p:cBhvr>
                                        <p:cTn id="21" dur="250" fill="hold"/>
                                        <p:tgtEl>
                                          <p:spTgt spid="12"/>
                                        </p:tgtEl>
                                        <p:attrNameLst>
                                          <p:attrName>ppt_y</p:attrName>
                                        </p:attrNameLst>
                                      </p:cBhvr>
                                      <p:tavLst>
                                        <p:tav tm="0">
                                          <p:val>
                                            <p:strVal val="#ppt_y+.1"/>
                                          </p:val>
                                        </p:tav>
                                        <p:tav tm="100000">
                                          <p:val>
                                            <p:strVal val="#ppt_y"/>
                                          </p:val>
                                        </p:tav>
                                      </p:tavLst>
                                    </p:anim>
                                  </p:childTnLst>
                                </p:cTn>
                              </p:par>
                            </p:childTnLst>
                          </p:cTn>
                        </p:par>
                        <p:par>
                          <p:cTn id="22" fill="hold">
                            <p:stCondLst>
                              <p:cond delay="750"/>
                            </p:stCondLst>
                            <p:childTnLst>
                              <p:par>
                                <p:cTn id="23" presetID="42"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250"/>
                                        <p:tgtEl>
                                          <p:spTgt spid="13"/>
                                        </p:tgtEl>
                                      </p:cBhvr>
                                    </p:animEffect>
                                    <p:anim calcmode="lin" valueType="num">
                                      <p:cBhvr>
                                        <p:cTn id="26" dur="250" fill="hold"/>
                                        <p:tgtEl>
                                          <p:spTgt spid="13"/>
                                        </p:tgtEl>
                                        <p:attrNameLst>
                                          <p:attrName>ppt_x</p:attrName>
                                        </p:attrNameLst>
                                      </p:cBhvr>
                                      <p:tavLst>
                                        <p:tav tm="0">
                                          <p:val>
                                            <p:strVal val="#ppt_x"/>
                                          </p:val>
                                        </p:tav>
                                        <p:tav tm="100000">
                                          <p:val>
                                            <p:strVal val="#ppt_x"/>
                                          </p:val>
                                        </p:tav>
                                      </p:tavLst>
                                    </p:anim>
                                    <p:anim calcmode="lin" valueType="num">
                                      <p:cBhvr>
                                        <p:cTn id="27" dur="250" fill="hold"/>
                                        <p:tgtEl>
                                          <p:spTgt spid="13"/>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42" presetClass="entr" presetSubtype="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250"/>
                                        <p:tgtEl>
                                          <p:spTgt spid="14"/>
                                        </p:tgtEl>
                                      </p:cBhvr>
                                    </p:animEffect>
                                    <p:anim calcmode="lin" valueType="num">
                                      <p:cBhvr>
                                        <p:cTn id="32" dur="250" fill="hold"/>
                                        <p:tgtEl>
                                          <p:spTgt spid="14"/>
                                        </p:tgtEl>
                                        <p:attrNameLst>
                                          <p:attrName>ppt_x</p:attrName>
                                        </p:attrNameLst>
                                      </p:cBhvr>
                                      <p:tavLst>
                                        <p:tav tm="0">
                                          <p:val>
                                            <p:strVal val="#ppt_x"/>
                                          </p:val>
                                        </p:tav>
                                        <p:tav tm="100000">
                                          <p:val>
                                            <p:strVal val="#ppt_x"/>
                                          </p:val>
                                        </p:tav>
                                      </p:tavLst>
                                    </p:anim>
                                    <p:anim calcmode="lin" valueType="num">
                                      <p:cBhvr>
                                        <p:cTn id="33" dur="250" fill="hold"/>
                                        <p:tgtEl>
                                          <p:spTgt spid="14"/>
                                        </p:tgtEl>
                                        <p:attrNameLst>
                                          <p:attrName>ppt_y</p:attrName>
                                        </p:attrNameLst>
                                      </p:cBhvr>
                                      <p:tavLst>
                                        <p:tav tm="0">
                                          <p:val>
                                            <p:strVal val="#ppt_y+.1"/>
                                          </p:val>
                                        </p:tav>
                                        <p:tav tm="100000">
                                          <p:val>
                                            <p:strVal val="#ppt_y"/>
                                          </p:val>
                                        </p:tav>
                                      </p:tavLst>
                                    </p:anim>
                                  </p:childTnLst>
                                </p:cTn>
                              </p:par>
                            </p:childTnLst>
                          </p:cTn>
                        </p:par>
                        <p:par>
                          <p:cTn id="34" fill="hold">
                            <p:stCondLst>
                              <p:cond delay="1250"/>
                            </p:stCondLst>
                            <p:childTnLst>
                              <p:par>
                                <p:cTn id="35" presetID="42" presetClass="entr" presetSubtype="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250"/>
                                        <p:tgtEl>
                                          <p:spTgt spid="15"/>
                                        </p:tgtEl>
                                      </p:cBhvr>
                                    </p:animEffect>
                                    <p:anim calcmode="lin" valueType="num">
                                      <p:cBhvr>
                                        <p:cTn id="38" dur="250" fill="hold"/>
                                        <p:tgtEl>
                                          <p:spTgt spid="15"/>
                                        </p:tgtEl>
                                        <p:attrNameLst>
                                          <p:attrName>ppt_x</p:attrName>
                                        </p:attrNameLst>
                                      </p:cBhvr>
                                      <p:tavLst>
                                        <p:tav tm="0">
                                          <p:val>
                                            <p:strVal val="#ppt_x"/>
                                          </p:val>
                                        </p:tav>
                                        <p:tav tm="100000">
                                          <p:val>
                                            <p:strVal val="#ppt_x"/>
                                          </p:val>
                                        </p:tav>
                                      </p:tavLst>
                                    </p:anim>
                                    <p:anim calcmode="lin" valueType="num">
                                      <p:cBhvr>
                                        <p:cTn id="39" dur="250" fill="hold"/>
                                        <p:tgtEl>
                                          <p:spTgt spid="15"/>
                                        </p:tgtEl>
                                        <p:attrNameLst>
                                          <p:attrName>ppt_y</p:attrName>
                                        </p:attrNameLst>
                                      </p:cBhvr>
                                      <p:tavLst>
                                        <p:tav tm="0">
                                          <p:val>
                                            <p:strVal val="#ppt_y+.1"/>
                                          </p:val>
                                        </p:tav>
                                        <p:tav tm="100000">
                                          <p:val>
                                            <p:strVal val="#ppt_y"/>
                                          </p:val>
                                        </p:tav>
                                      </p:tavLst>
                                    </p:anim>
                                  </p:childTnLst>
                                </p:cTn>
                              </p:par>
                            </p:childTnLst>
                          </p:cTn>
                        </p:par>
                        <p:par>
                          <p:cTn id="40" fill="hold">
                            <p:stCondLst>
                              <p:cond delay="1500"/>
                            </p:stCondLst>
                            <p:childTnLst>
                              <p:par>
                                <p:cTn id="41" presetID="42"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50"/>
                                        <p:tgtEl>
                                          <p:spTgt spid="16"/>
                                        </p:tgtEl>
                                      </p:cBhvr>
                                    </p:animEffect>
                                    <p:anim calcmode="lin" valueType="num">
                                      <p:cBhvr>
                                        <p:cTn id="44" dur="250" fill="hold"/>
                                        <p:tgtEl>
                                          <p:spTgt spid="16"/>
                                        </p:tgtEl>
                                        <p:attrNameLst>
                                          <p:attrName>ppt_x</p:attrName>
                                        </p:attrNameLst>
                                      </p:cBhvr>
                                      <p:tavLst>
                                        <p:tav tm="0">
                                          <p:val>
                                            <p:strVal val="#ppt_x"/>
                                          </p:val>
                                        </p:tav>
                                        <p:tav tm="100000">
                                          <p:val>
                                            <p:strVal val="#ppt_x"/>
                                          </p:val>
                                        </p:tav>
                                      </p:tavLst>
                                    </p:anim>
                                    <p:anim calcmode="lin" valueType="num">
                                      <p:cBhvr>
                                        <p:cTn id="45" dur="250" fill="hold"/>
                                        <p:tgtEl>
                                          <p:spTgt spid="16"/>
                                        </p:tgtEl>
                                        <p:attrNameLst>
                                          <p:attrName>ppt_y</p:attrName>
                                        </p:attrNameLst>
                                      </p:cBhvr>
                                      <p:tavLst>
                                        <p:tav tm="0">
                                          <p:val>
                                            <p:strVal val="#ppt_y+.1"/>
                                          </p:val>
                                        </p:tav>
                                        <p:tav tm="100000">
                                          <p:val>
                                            <p:strVal val="#ppt_y"/>
                                          </p:val>
                                        </p:tav>
                                      </p:tavLst>
                                    </p:anim>
                                  </p:childTnLst>
                                </p:cTn>
                              </p:par>
                            </p:childTnLst>
                          </p:cTn>
                        </p:par>
                        <p:par>
                          <p:cTn id="46" fill="hold">
                            <p:stCondLst>
                              <p:cond delay="1750"/>
                            </p:stCondLst>
                            <p:childTnLst>
                              <p:par>
                                <p:cTn id="47" presetID="42" presetClass="entr" presetSubtype="0" fill="hold" grpId="0" nodeType="after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250"/>
                                        <p:tgtEl>
                                          <p:spTgt spid="20"/>
                                        </p:tgtEl>
                                      </p:cBhvr>
                                    </p:animEffect>
                                    <p:anim calcmode="lin" valueType="num">
                                      <p:cBhvr>
                                        <p:cTn id="50" dur="250" fill="hold"/>
                                        <p:tgtEl>
                                          <p:spTgt spid="20"/>
                                        </p:tgtEl>
                                        <p:attrNameLst>
                                          <p:attrName>ppt_x</p:attrName>
                                        </p:attrNameLst>
                                      </p:cBhvr>
                                      <p:tavLst>
                                        <p:tav tm="0">
                                          <p:val>
                                            <p:strVal val="#ppt_x"/>
                                          </p:val>
                                        </p:tav>
                                        <p:tav tm="100000">
                                          <p:val>
                                            <p:strVal val="#ppt_x"/>
                                          </p:val>
                                        </p:tav>
                                      </p:tavLst>
                                    </p:anim>
                                    <p:anim calcmode="lin" valueType="num">
                                      <p:cBhvr>
                                        <p:cTn id="51" dur="250" fill="hold"/>
                                        <p:tgtEl>
                                          <p:spTgt spid="20"/>
                                        </p:tgtEl>
                                        <p:attrNameLst>
                                          <p:attrName>ppt_y</p:attrName>
                                        </p:attrNameLst>
                                      </p:cBhvr>
                                      <p:tavLst>
                                        <p:tav tm="0">
                                          <p:val>
                                            <p:strVal val="#ppt_y+.1"/>
                                          </p:val>
                                        </p:tav>
                                        <p:tav tm="100000">
                                          <p:val>
                                            <p:strVal val="#ppt_y"/>
                                          </p:val>
                                        </p:tav>
                                      </p:tavLst>
                                    </p:anim>
                                  </p:childTnLst>
                                </p:cTn>
                              </p:par>
                            </p:childTnLst>
                          </p:cTn>
                        </p:par>
                        <p:par>
                          <p:cTn id="52" fill="hold">
                            <p:stCondLst>
                              <p:cond delay="2000"/>
                            </p:stCondLst>
                            <p:childTnLst>
                              <p:par>
                                <p:cTn id="53" presetID="42"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250"/>
                                        <p:tgtEl>
                                          <p:spTgt spid="21"/>
                                        </p:tgtEl>
                                      </p:cBhvr>
                                    </p:animEffect>
                                    <p:anim calcmode="lin" valueType="num">
                                      <p:cBhvr>
                                        <p:cTn id="56" dur="250" fill="hold"/>
                                        <p:tgtEl>
                                          <p:spTgt spid="21"/>
                                        </p:tgtEl>
                                        <p:attrNameLst>
                                          <p:attrName>ppt_x</p:attrName>
                                        </p:attrNameLst>
                                      </p:cBhvr>
                                      <p:tavLst>
                                        <p:tav tm="0">
                                          <p:val>
                                            <p:strVal val="#ppt_x"/>
                                          </p:val>
                                        </p:tav>
                                        <p:tav tm="100000">
                                          <p:val>
                                            <p:strVal val="#ppt_x"/>
                                          </p:val>
                                        </p:tav>
                                      </p:tavLst>
                                    </p:anim>
                                    <p:anim calcmode="lin" valueType="num">
                                      <p:cBhvr>
                                        <p:cTn id="57" dur="25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p:bldP spid="14" grpId="0"/>
      <p:bldP spid="15" grpId="0"/>
      <p:bldP spid="16" grpId="0"/>
      <p:bldP spid="20" grpId="0"/>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6">
            <a:extLst>
              <a:ext uri="{FF2B5EF4-FFF2-40B4-BE49-F238E27FC236}">
                <a16:creationId xmlns:a16="http://schemas.microsoft.com/office/drawing/2014/main" id="{F635B377-F036-40B4-AEF1-011B1E9C702B}"/>
              </a:ext>
            </a:extLst>
          </p:cNvPr>
          <p:cNvSpPr/>
          <p:nvPr/>
        </p:nvSpPr>
        <p:spPr>
          <a:xfrm>
            <a:off x="2405009" y="2357329"/>
            <a:ext cx="1313312" cy="1313312"/>
          </a:xfrm>
          <a:prstGeom prst="roundRect">
            <a:avLst>
              <a:gd name="adj" fmla="val 6631"/>
            </a:avLst>
          </a:prstGeom>
          <a:noFill/>
          <a:ln>
            <a:solidFill>
              <a:srgbClr val="0AC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99" b="1" dirty="0">
                <a:solidFill>
                  <a:srgbClr val="0AC0FC"/>
                </a:solidFill>
                <a:cs typeface="+mn-ea"/>
                <a:sym typeface="+mn-lt"/>
              </a:rPr>
              <a:t>S</a:t>
            </a:r>
          </a:p>
        </p:txBody>
      </p:sp>
      <p:sp>
        <p:nvSpPr>
          <p:cNvPr id="10" name="Rounded Rectangle 11">
            <a:extLst>
              <a:ext uri="{FF2B5EF4-FFF2-40B4-BE49-F238E27FC236}">
                <a16:creationId xmlns:a16="http://schemas.microsoft.com/office/drawing/2014/main" id="{F36FBF01-FB1C-4BDB-A7F4-629001259E69}"/>
              </a:ext>
            </a:extLst>
          </p:cNvPr>
          <p:cNvSpPr/>
          <p:nvPr/>
        </p:nvSpPr>
        <p:spPr>
          <a:xfrm>
            <a:off x="2320217" y="2272538"/>
            <a:ext cx="1482899" cy="1482897"/>
          </a:xfrm>
          <a:prstGeom prst="roundRect">
            <a:avLst>
              <a:gd name="adj" fmla="val 6631"/>
            </a:avLst>
          </a:prstGeom>
          <a:noFill/>
          <a:ln w="3175">
            <a:solidFill>
              <a:srgbClr val="0AC0F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AC0FC"/>
              </a:solidFill>
              <a:cs typeface="+mn-ea"/>
              <a:sym typeface="+mn-lt"/>
            </a:endParaRPr>
          </a:p>
        </p:txBody>
      </p:sp>
      <p:sp>
        <p:nvSpPr>
          <p:cNvPr id="12" name="Rounded Rectangle 12">
            <a:extLst>
              <a:ext uri="{FF2B5EF4-FFF2-40B4-BE49-F238E27FC236}">
                <a16:creationId xmlns:a16="http://schemas.microsoft.com/office/drawing/2014/main" id="{80448BFE-EE18-459C-952A-EFA49B691195}"/>
              </a:ext>
            </a:extLst>
          </p:cNvPr>
          <p:cNvSpPr/>
          <p:nvPr/>
        </p:nvSpPr>
        <p:spPr>
          <a:xfrm>
            <a:off x="4285160" y="2357329"/>
            <a:ext cx="1313312" cy="1313312"/>
          </a:xfrm>
          <a:prstGeom prst="roundRect">
            <a:avLst>
              <a:gd name="adj" fmla="val 6631"/>
            </a:avLst>
          </a:prstGeom>
          <a:noFill/>
          <a:ln>
            <a:solidFill>
              <a:srgbClr val="0AC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99" b="1">
                <a:solidFill>
                  <a:srgbClr val="0AC0FC"/>
                </a:solidFill>
                <a:cs typeface="+mn-ea"/>
                <a:sym typeface="+mn-lt"/>
              </a:rPr>
              <a:t>W</a:t>
            </a:r>
          </a:p>
        </p:txBody>
      </p:sp>
      <p:sp>
        <p:nvSpPr>
          <p:cNvPr id="13" name="Rounded Rectangle 13">
            <a:extLst>
              <a:ext uri="{FF2B5EF4-FFF2-40B4-BE49-F238E27FC236}">
                <a16:creationId xmlns:a16="http://schemas.microsoft.com/office/drawing/2014/main" id="{AE0E0C11-8687-459A-85C3-E08C4F439852}"/>
              </a:ext>
            </a:extLst>
          </p:cNvPr>
          <p:cNvSpPr/>
          <p:nvPr/>
        </p:nvSpPr>
        <p:spPr>
          <a:xfrm>
            <a:off x="4200368" y="2272538"/>
            <a:ext cx="1482899" cy="1482897"/>
          </a:xfrm>
          <a:prstGeom prst="roundRect">
            <a:avLst>
              <a:gd name="adj" fmla="val 6631"/>
            </a:avLst>
          </a:prstGeom>
          <a:noFill/>
          <a:ln w="3175">
            <a:solidFill>
              <a:srgbClr val="0AC0F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AC0FC"/>
              </a:solidFill>
              <a:cs typeface="+mn-ea"/>
              <a:sym typeface="+mn-lt"/>
            </a:endParaRPr>
          </a:p>
        </p:txBody>
      </p:sp>
      <p:sp>
        <p:nvSpPr>
          <p:cNvPr id="14" name="Rounded Rectangle 14">
            <a:extLst>
              <a:ext uri="{FF2B5EF4-FFF2-40B4-BE49-F238E27FC236}">
                <a16:creationId xmlns:a16="http://schemas.microsoft.com/office/drawing/2014/main" id="{17C511FE-C2FF-4EB8-8C85-985081D6B358}"/>
              </a:ext>
            </a:extLst>
          </p:cNvPr>
          <p:cNvSpPr/>
          <p:nvPr/>
        </p:nvSpPr>
        <p:spPr>
          <a:xfrm>
            <a:off x="2405009" y="4145297"/>
            <a:ext cx="1313312" cy="1313312"/>
          </a:xfrm>
          <a:prstGeom prst="roundRect">
            <a:avLst>
              <a:gd name="adj" fmla="val 6631"/>
            </a:avLst>
          </a:prstGeom>
          <a:noFill/>
          <a:ln>
            <a:solidFill>
              <a:srgbClr val="0AC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99" b="1">
                <a:solidFill>
                  <a:srgbClr val="0AC0FC"/>
                </a:solidFill>
                <a:cs typeface="+mn-ea"/>
                <a:sym typeface="+mn-lt"/>
              </a:rPr>
              <a:t>O</a:t>
            </a:r>
          </a:p>
        </p:txBody>
      </p:sp>
      <p:sp>
        <p:nvSpPr>
          <p:cNvPr id="15" name="Rounded Rectangle 15">
            <a:extLst>
              <a:ext uri="{FF2B5EF4-FFF2-40B4-BE49-F238E27FC236}">
                <a16:creationId xmlns:a16="http://schemas.microsoft.com/office/drawing/2014/main" id="{9C8725F5-1F69-4706-936B-899A4E9B46B3}"/>
              </a:ext>
            </a:extLst>
          </p:cNvPr>
          <p:cNvSpPr/>
          <p:nvPr/>
        </p:nvSpPr>
        <p:spPr>
          <a:xfrm>
            <a:off x="2320217" y="4060506"/>
            <a:ext cx="1482899" cy="1482897"/>
          </a:xfrm>
          <a:prstGeom prst="roundRect">
            <a:avLst>
              <a:gd name="adj" fmla="val 6631"/>
            </a:avLst>
          </a:prstGeom>
          <a:noFill/>
          <a:ln w="3175">
            <a:solidFill>
              <a:srgbClr val="0AC0F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AC0FC"/>
              </a:solidFill>
              <a:cs typeface="+mn-ea"/>
              <a:sym typeface="+mn-lt"/>
            </a:endParaRPr>
          </a:p>
        </p:txBody>
      </p:sp>
      <p:sp>
        <p:nvSpPr>
          <p:cNvPr id="16" name="Rounded Rectangle 16">
            <a:extLst>
              <a:ext uri="{FF2B5EF4-FFF2-40B4-BE49-F238E27FC236}">
                <a16:creationId xmlns:a16="http://schemas.microsoft.com/office/drawing/2014/main" id="{97A64630-7CD9-4281-8D51-BD9AA89D0F3A}"/>
              </a:ext>
            </a:extLst>
          </p:cNvPr>
          <p:cNvSpPr/>
          <p:nvPr/>
        </p:nvSpPr>
        <p:spPr>
          <a:xfrm>
            <a:off x="4285160" y="4145297"/>
            <a:ext cx="1313312" cy="1313312"/>
          </a:xfrm>
          <a:prstGeom prst="roundRect">
            <a:avLst>
              <a:gd name="adj" fmla="val 6631"/>
            </a:avLst>
          </a:prstGeom>
          <a:noFill/>
          <a:ln>
            <a:solidFill>
              <a:srgbClr val="0AC0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99" b="1">
                <a:solidFill>
                  <a:srgbClr val="0AC0FC"/>
                </a:solidFill>
                <a:cs typeface="+mn-ea"/>
                <a:sym typeface="+mn-lt"/>
              </a:rPr>
              <a:t>T</a:t>
            </a:r>
          </a:p>
        </p:txBody>
      </p:sp>
      <p:sp>
        <p:nvSpPr>
          <p:cNvPr id="17" name="Rounded Rectangle 17">
            <a:extLst>
              <a:ext uri="{FF2B5EF4-FFF2-40B4-BE49-F238E27FC236}">
                <a16:creationId xmlns:a16="http://schemas.microsoft.com/office/drawing/2014/main" id="{B2B0D0B4-1185-47D7-8AD9-5866E2808F3C}"/>
              </a:ext>
            </a:extLst>
          </p:cNvPr>
          <p:cNvSpPr/>
          <p:nvPr/>
        </p:nvSpPr>
        <p:spPr>
          <a:xfrm>
            <a:off x="4200368" y="4060506"/>
            <a:ext cx="1482899" cy="1482897"/>
          </a:xfrm>
          <a:prstGeom prst="roundRect">
            <a:avLst>
              <a:gd name="adj" fmla="val 6631"/>
            </a:avLst>
          </a:prstGeom>
          <a:noFill/>
          <a:ln w="3175">
            <a:solidFill>
              <a:srgbClr val="0AC0F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AC0FC"/>
              </a:solidFill>
              <a:cs typeface="+mn-ea"/>
              <a:sym typeface="+mn-lt"/>
            </a:endParaRPr>
          </a:p>
        </p:txBody>
      </p:sp>
      <p:grpSp>
        <p:nvGrpSpPr>
          <p:cNvPr id="18" name="组合 17">
            <a:extLst>
              <a:ext uri="{FF2B5EF4-FFF2-40B4-BE49-F238E27FC236}">
                <a16:creationId xmlns:a16="http://schemas.microsoft.com/office/drawing/2014/main" id="{CB675D91-4CCF-4D17-9B12-17F8F7A9672A}"/>
              </a:ext>
            </a:extLst>
          </p:cNvPr>
          <p:cNvGrpSpPr/>
          <p:nvPr/>
        </p:nvGrpSpPr>
        <p:grpSpPr>
          <a:xfrm>
            <a:off x="6367813" y="2311955"/>
            <a:ext cx="4537762" cy="3178984"/>
            <a:chOff x="6187084" y="2124732"/>
            <a:chExt cx="4988017" cy="3494417"/>
          </a:xfrm>
        </p:grpSpPr>
        <p:grpSp>
          <p:nvGrpSpPr>
            <p:cNvPr id="19" name="Group 22">
              <a:extLst>
                <a:ext uri="{FF2B5EF4-FFF2-40B4-BE49-F238E27FC236}">
                  <a16:creationId xmlns:a16="http://schemas.microsoft.com/office/drawing/2014/main" id="{060737AF-81F4-4F6A-9A14-DE09302EAAEC}"/>
                </a:ext>
              </a:extLst>
            </p:cNvPr>
            <p:cNvGrpSpPr>
              <a:grpSpLocks/>
            </p:cNvGrpSpPr>
            <p:nvPr/>
          </p:nvGrpSpPr>
          <p:grpSpPr bwMode="auto">
            <a:xfrm>
              <a:off x="6187084" y="2184426"/>
              <a:ext cx="1213448" cy="538745"/>
              <a:chOff x="0" y="0"/>
              <a:chExt cx="1131895" cy="504056"/>
            </a:xfrm>
            <a:solidFill>
              <a:schemeClr val="accent3"/>
            </a:solidFill>
          </p:grpSpPr>
          <p:sp>
            <p:nvSpPr>
              <p:cNvPr id="33" name="矩形 46">
                <a:extLst>
                  <a:ext uri="{FF2B5EF4-FFF2-40B4-BE49-F238E27FC236}">
                    <a16:creationId xmlns:a16="http://schemas.microsoft.com/office/drawing/2014/main" id="{8BAEC5A2-DE9A-4B47-B41B-D233E92CEB19}"/>
                  </a:ext>
                </a:extLst>
              </p:cNvPr>
              <p:cNvSpPr>
                <a:spLocks noChangeArrowheads="1"/>
              </p:cNvSpPr>
              <p:nvPr/>
            </p:nvSpPr>
            <p:spPr bwMode="auto">
              <a:xfrm>
                <a:off x="0" y="0"/>
                <a:ext cx="1080120" cy="504056"/>
              </a:xfrm>
              <a:prstGeom prst="rect">
                <a:avLst/>
              </a:prstGeom>
              <a:noFill/>
              <a:ln w="9525">
                <a:solidFill>
                  <a:srgbClr val="0AC0FC"/>
                </a:solidFill>
                <a:miter lim="800000"/>
                <a:headEnd/>
                <a:tailEnd/>
              </a:ln>
              <a:extLst/>
            </p:spPr>
            <p:txBody>
              <a:bodyPr anchor="ctr"/>
              <a:lstStyle/>
              <a:p>
                <a:pPr algn="ctr"/>
                <a:endParaRPr lang="zh-CN" altLang="zh-CN" sz="2400">
                  <a:solidFill>
                    <a:srgbClr val="0AC0FC"/>
                  </a:solidFill>
                  <a:cs typeface="+mn-ea"/>
                  <a:sym typeface="+mn-lt"/>
                </a:endParaRPr>
              </a:p>
            </p:txBody>
          </p:sp>
          <p:sp>
            <p:nvSpPr>
              <p:cNvPr id="34" name="文本框 47">
                <a:extLst>
                  <a:ext uri="{FF2B5EF4-FFF2-40B4-BE49-F238E27FC236}">
                    <a16:creationId xmlns:a16="http://schemas.microsoft.com/office/drawing/2014/main" id="{0A9867D4-82F0-4978-B84D-E1E976228969}"/>
                  </a:ext>
                </a:extLst>
              </p:cNvPr>
              <p:cNvSpPr>
                <a:spLocks noChangeArrowheads="1"/>
              </p:cNvSpPr>
              <p:nvPr/>
            </p:nvSpPr>
            <p:spPr bwMode="auto">
              <a:xfrm>
                <a:off x="51774" y="41772"/>
                <a:ext cx="1080121" cy="37975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dirty="0">
                    <a:solidFill>
                      <a:srgbClr val="0AC0FC"/>
                    </a:solidFill>
                    <a:cs typeface="+mn-ea"/>
                    <a:sym typeface="+mn-lt"/>
                  </a:rPr>
                  <a:t>标题一</a:t>
                </a:r>
              </a:p>
            </p:txBody>
          </p:sp>
        </p:grpSp>
        <p:sp>
          <p:nvSpPr>
            <p:cNvPr id="20" name="矩形 60">
              <a:extLst>
                <a:ext uri="{FF2B5EF4-FFF2-40B4-BE49-F238E27FC236}">
                  <a16:creationId xmlns:a16="http://schemas.microsoft.com/office/drawing/2014/main" id="{730D2729-DD35-4804-AC91-EF6C15EEDBBA}"/>
                </a:ext>
              </a:extLst>
            </p:cNvPr>
            <p:cNvSpPr>
              <a:spLocks noChangeArrowheads="1"/>
            </p:cNvSpPr>
            <p:nvPr/>
          </p:nvSpPr>
          <p:spPr bwMode="auto">
            <a:xfrm>
              <a:off x="7603268" y="2124732"/>
              <a:ext cx="3571833" cy="665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p>
              <a:pPr>
                <a:lnSpc>
                  <a:spcPct val="130000"/>
                </a:lnSpc>
              </a:pPr>
              <a:r>
                <a:rPr lang="zh-CN" altLang="en-US" sz="1400" dirty="0">
                  <a:solidFill>
                    <a:schemeClr val="bg1"/>
                  </a:solidFill>
                  <a:cs typeface="+mn-ea"/>
                  <a:sym typeface="+mn-lt"/>
                </a:rPr>
                <a:t>点击此处输入相关文本内容点击此处输入相关文本内容 </a:t>
              </a:r>
              <a:endParaRPr lang="en-US" altLang="zh-CN" sz="1400" dirty="0">
                <a:solidFill>
                  <a:schemeClr val="bg1"/>
                </a:solidFill>
                <a:cs typeface="+mn-ea"/>
                <a:sym typeface="+mn-lt"/>
              </a:endParaRPr>
            </a:p>
          </p:txBody>
        </p:sp>
        <p:grpSp>
          <p:nvGrpSpPr>
            <p:cNvPr id="21" name="Group 22">
              <a:extLst>
                <a:ext uri="{FF2B5EF4-FFF2-40B4-BE49-F238E27FC236}">
                  <a16:creationId xmlns:a16="http://schemas.microsoft.com/office/drawing/2014/main" id="{3061D9A6-4266-4106-BA6A-FF67DC16E8D5}"/>
                </a:ext>
              </a:extLst>
            </p:cNvPr>
            <p:cNvGrpSpPr>
              <a:grpSpLocks/>
            </p:cNvGrpSpPr>
            <p:nvPr/>
          </p:nvGrpSpPr>
          <p:grpSpPr bwMode="auto">
            <a:xfrm>
              <a:off x="6187084" y="3129264"/>
              <a:ext cx="1213448" cy="538745"/>
              <a:chOff x="0" y="0"/>
              <a:chExt cx="1131895" cy="504056"/>
            </a:xfrm>
            <a:solidFill>
              <a:schemeClr val="accent2"/>
            </a:solidFill>
          </p:grpSpPr>
          <p:sp>
            <p:nvSpPr>
              <p:cNvPr id="31" name="矩形 46">
                <a:extLst>
                  <a:ext uri="{FF2B5EF4-FFF2-40B4-BE49-F238E27FC236}">
                    <a16:creationId xmlns:a16="http://schemas.microsoft.com/office/drawing/2014/main" id="{F2CD34E2-1D35-4503-B80F-26AC74BB475C}"/>
                  </a:ext>
                </a:extLst>
              </p:cNvPr>
              <p:cNvSpPr>
                <a:spLocks noChangeArrowheads="1"/>
              </p:cNvSpPr>
              <p:nvPr/>
            </p:nvSpPr>
            <p:spPr bwMode="auto">
              <a:xfrm>
                <a:off x="0" y="0"/>
                <a:ext cx="1080120" cy="504056"/>
              </a:xfrm>
              <a:prstGeom prst="rect">
                <a:avLst/>
              </a:prstGeom>
              <a:noFill/>
              <a:ln w="9525">
                <a:solidFill>
                  <a:srgbClr val="0AC0FC"/>
                </a:solidFill>
                <a:miter lim="800000"/>
                <a:headEnd/>
                <a:tailEnd/>
              </a:ln>
              <a:extLst/>
            </p:spPr>
            <p:txBody>
              <a:bodyPr anchor="ctr"/>
              <a:lstStyle/>
              <a:p>
                <a:pPr algn="ctr"/>
                <a:endParaRPr lang="zh-CN" altLang="zh-CN" sz="2400">
                  <a:solidFill>
                    <a:srgbClr val="0AC0FC"/>
                  </a:solidFill>
                  <a:cs typeface="+mn-ea"/>
                  <a:sym typeface="+mn-lt"/>
                </a:endParaRPr>
              </a:p>
            </p:txBody>
          </p:sp>
          <p:sp>
            <p:nvSpPr>
              <p:cNvPr id="32" name="文本框 47">
                <a:extLst>
                  <a:ext uri="{FF2B5EF4-FFF2-40B4-BE49-F238E27FC236}">
                    <a16:creationId xmlns:a16="http://schemas.microsoft.com/office/drawing/2014/main" id="{BC71D94C-A8FE-41A2-A91B-342424BA9E07}"/>
                  </a:ext>
                </a:extLst>
              </p:cNvPr>
              <p:cNvSpPr>
                <a:spLocks noChangeArrowheads="1"/>
              </p:cNvSpPr>
              <p:nvPr/>
            </p:nvSpPr>
            <p:spPr bwMode="auto">
              <a:xfrm>
                <a:off x="51774" y="41772"/>
                <a:ext cx="1080121" cy="37975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dirty="0">
                    <a:solidFill>
                      <a:srgbClr val="0AC0FC"/>
                    </a:solidFill>
                    <a:cs typeface="+mn-ea"/>
                    <a:sym typeface="+mn-lt"/>
                  </a:rPr>
                  <a:t>标题二</a:t>
                </a:r>
              </a:p>
            </p:txBody>
          </p:sp>
        </p:grpSp>
        <p:sp>
          <p:nvSpPr>
            <p:cNvPr id="22" name="矩形 60">
              <a:extLst>
                <a:ext uri="{FF2B5EF4-FFF2-40B4-BE49-F238E27FC236}">
                  <a16:creationId xmlns:a16="http://schemas.microsoft.com/office/drawing/2014/main" id="{E735AAD6-C65F-426A-8F01-AC19AC30EA00}"/>
                </a:ext>
              </a:extLst>
            </p:cNvPr>
            <p:cNvSpPr>
              <a:spLocks noChangeArrowheads="1"/>
            </p:cNvSpPr>
            <p:nvPr/>
          </p:nvSpPr>
          <p:spPr bwMode="auto">
            <a:xfrm>
              <a:off x="7603268" y="3069570"/>
              <a:ext cx="3571833" cy="665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p>
              <a:pPr>
                <a:lnSpc>
                  <a:spcPct val="130000"/>
                </a:lnSpc>
              </a:pPr>
              <a:r>
                <a:rPr lang="zh-CN" altLang="en-US" sz="1400" dirty="0">
                  <a:solidFill>
                    <a:schemeClr val="bg1"/>
                  </a:solidFill>
                  <a:cs typeface="+mn-ea"/>
                  <a:sym typeface="+mn-lt"/>
                </a:rPr>
                <a:t>点击此处输入相关文本内容点击此处输入相关文本内容 </a:t>
              </a:r>
              <a:endParaRPr lang="en-US" altLang="zh-CN" sz="1400" dirty="0">
                <a:solidFill>
                  <a:schemeClr val="bg1"/>
                </a:solidFill>
                <a:cs typeface="+mn-ea"/>
                <a:sym typeface="+mn-lt"/>
              </a:endParaRPr>
            </a:p>
          </p:txBody>
        </p:sp>
        <p:grpSp>
          <p:nvGrpSpPr>
            <p:cNvPr id="23" name="Group 22">
              <a:extLst>
                <a:ext uri="{FF2B5EF4-FFF2-40B4-BE49-F238E27FC236}">
                  <a16:creationId xmlns:a16="http://schemas.microsoft.com/office/drawing/2014/main" id="{D839AC51-BAD1-4CAE-9767-5E4F7DF7F680}"/>
                </a:ext>
              </a:extLst>
            </p:cNvPr>
            <p:cNvGrpSpPr>
              <a:grpSpLocks/>
            </p:cNvGrpSpPr>
            <p:nvPr/>
          </p:nvGrpSpPr>
          <p:grpSpPr bwMode="auto">
            <a:xfrm>
              <a:off x="6187084" y="4087810"/>
              <a:ext cx="1213448" cy="538745"/>
              <a:chOff x="0" y="0"/>
              <a:chExt cx="1131895" cy="504056"/>
            </a:xfrm>
            <a:solidFill>
              <a:schemeClr val="accent1"/>
            </a:solidFill>
          </p:grpSpPr>
          <p:sp>
            <p:nvSpPr>
              <p:cNvPr id="29" name="矩形 46">
                <a:extLst>
                  <a:ext uri="{FF2B5EF4-FFF2-40B4-BE49-F238E27FC236}">
                    <a16:creationId xmlns:a16="http://schemas.microsoft.com/office/drawing/2014/main" id="{14F29CCA-7023-494B-8638-7973AEB41013}"/>
                  </a:ext>
                </a:extLst>
              </p:cNvPr>
              <p:cNvSpPr>
                <a:spLocks noChangeArrowheads="1"/>
              </p:cNvSpPr>
              <p:nvPr/>
            </p:nvSpPr>
            <p:spPr bwMode="auto">
              <a:xfrm>
                <a:off x="0" y="0"/>
                <a:ext cx="1080120" cy="504056"/>
              </a:xfrm>
              <a:prstGeom prst="rect">
                <a:avLst/>
              </a:prstGeom>
              <a:noFill/>
              <a:ln w="9525">
                <a:solidFill>
                  <a:srgbClr val="0AC0FC"/>
                </a:solidFill>
                <a:miter lim="800000"/>
                <a:headEnd/>
                <a:tailEnd/>
              </a:ln>
              <a:extLst/>
            </p:spPr>
            <p:txBody>
              <a:bodyPr anchor="ctr"/>
              <a:lstStyle/>
              <a:p>
                <a:pPr algn="ctr"/>
                <a:endParaRPr lang="zh-CN" altLang="zh-CN" sz="2400">
                  <a:solidFill>
                    <a:srgbClr val="0AC0FC"/>
                  </a:solidFill>
                  <a:cs typeface="+mn-ea"/>
                  <a:sym typeface="+mn-lt"/>
                </a:endParaRPr>
              </a:p>
            </p:txBody>
          </p:sp>
          <p:sp>
            <p:nvSpPr>
              <p:cNvPr id="30" name="文本框 47">
                <a:extLst>
                  <a:ext uri="{FF2B5EF4-FFF2-40B4-BE49-F238E27FC236}">
                    <a16:creationId xmlns:a16="http://schemas.microsoft.com/office/drawing/2014/main" id="{05FEE6A7-449A-44C6-B736-F7398469DFCA}"/>
                  </a:ext>
                </a:extLst>
              </p:cNvPr>
              <p:cNvSpPr>
                <a:spLocks noChangeArrowheads="1"/>
              </p:cNvSpPr>
              <p:nvPr/>
            </p:nvSpPr>
            <p:spPr bwMode="auto">
              <a:xfrm>
                <a:off x="51774" y="41772"/>
                <a:ext cx="1080121" cy="37975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dirty="0">
                    <a:solidFill>
                      <a:srgbClr val="0AC0FC"/>
                    </a:solidFill>
                    <a:cs typeface="+mn-ea"/>
                    <a:sym typeface="+mn-lt"/>
                  </a:rPr>
                  <a:t>标题三</a:t>
                </a:r>
              </a:p>
            </p:txBody>
          </p:sp>
        </p:grpSp>
        <p:sp>
          <p:nvSpPr>
            <p:cNvPr id="24" name="矩形 60">
              <a:extLst>
                <a:ext uri="{FF2B5EF4-FFF2-40B4-BE49-F238E27FC236}">
                  <a16:creationId xmlns:a16="http://schemas.microsoft.com/office/drawing/2014/main" id="{2078DAB0-6CE5-43DB-942D-B7EF623E05E9}"/>
                </a:ext>
              </a:extLst>
            </p:cNvPr>
            <p:cNvSpPr>
              <a:spLocks noChangeArrowheads="1"/>
            </p:cNvSpPr>
            <p:nvPr/>
          </p:nvSpPr>
          <p:spPr bwMode="auto">
            <a:xfrm>
              <a:off x="7603268" y="4028115"/>
              <a:ext cx="3571833" cy="665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p>
              <a:pPr>
                <a:lnSpc>
                  <a:spcPct val="130000"/>
                </a:lnSpc>
              </a:pPr>
              <a:r>
                <a:rPr lang="zh-CN" altLang="en-US" sz="1400" dirty="0">
                  <a:solidFill>
                    <a:schemeClr val="bg1"/>
                  </a:solidFill>
                  <a:cs typeface="+mn-ea"/>
                  <a:sym typeface="+mn-lt"/>
                </a:rPr>
                <a:t>点击此处输入相关文本内容点击此处输入相关文本内容 </a:t>
              </a:r>
              <a:endParaRPr lang="en-US" altLang="zh-CN" sz="1400" dirty="0">
                <a:solidFill>
                  <a:schemeClr val="bg1"/>
                </a:solidFill>
                <a:cs typeface="+mn-ea"/>
                <a:sym typeface="+mn-lt"/>
              </a:endParaRPr>
            </a:p>
          </p:txBody>
        </p:sp>
        <p:grpSp>
          <p:nvGrpSpPr>
            <p:cNvPr id="25" name="Group 22">
              <a:extLst>
                <a:ext uri="{FF2B5EF4-FFF2-40B4-BE49-F238E27FC236}">
                  <a16:creationId xmlns:a16="http://schemas.microsoft.com/office/drawing/2014/main" id="{0B35FD99-9DFA-4D7E-9CCA-CD2412C7F3B6}"/>
                </a:ext>
              </a:extLst>
            </p:cNvPr>
            <p:cNvGrpSpPr>
              <a:grpSpLocks/>
            </p:cNvGrpSpPr>
            <p:nvPr/>
          </p:nvGrpSpPr>
          <p:grpSpPr bwMode="auto">
            <a:xfrm>
              <a:off x="6187084" y="5012872"/>
              <a:ext cx="1213448" cy="538745"/>
              <a:chOff x="0" y="0"/>
              <a:chExt cx="1131895" cy="504056"/>
            </a:xfrm>
            <a:solidFill>
              <a:schemeClr val="accent3"/>
            </a:solidFill>
          </p:grpSpPr>
          <p:sp>
            <p:nvSpPr>
              <p:cNvPr id="27" name="矩形 46">
                <a:extLst>
                  <a:ext uri="{FF2B5EF4-FFF2-40B4-BE49-F238E27FC236}">
                    <a16:creationId xmlns:a16="http://schemas.microsoft.com/office/drawing/2014/main" id="{9067AE08-3FDA-40F4-9CFF-E23E12E0A230}"/>
                  </a:ext>
                </a:extLst>
              </p:cNvPr>
              <p:cNvSpPr>
                <a:spLocks noChangeArrowheads="1"/>
              </p:cNvSpPr>
              <p:nvPr/>
            </p:nvSpPr>
            <p:spPr bwMode="auto">
              <a:xfrm>
                <a:off x="0" y="0"/>
                <a:ext cx="1080120" cy="504056"/>
              </a:xfrm>
              <a:prstGeom prst="rect">
                <a:avLst/>
              </a:prstGeom>
              <a:noFill/>
              <a:ln w="9525">
                <a:solidFill>
                  <a:srgbClr val="0AC0FC"/>
                </a:solidFill>
                <a:miter lim="800000"/>
                <a:headEnd/>
                <a:tailEnd/>
              </a:ln>
              <a:extLst/>
            </p:spPr>
            <p:txBody>
              <a:bodyPr anchor="ctr"/>
              <a:lstStyle/>
              <a:p>
                <a:pPr algn="ctr"/>
                <a:endParaRPr lang="zh-CN" altLang="zh-CN" sz="2400">
                  <a:solidFill>
                    <a:srgbClr val="0AC0FC"/>
                  </a:solidFill>
                  <a:cs typeface="+mn-ea"/>
                  <a:sym typeface="+mn-lt"/>
                </a:endParaRPr>
              </a:p>
            </p:txBody>
          </p:sp>
          <p:sp>
            <p:nvSpPr>
              <p:cNvPr id="28" name="文本框 47">
                <a:extLst>
                  <a:ext uri="{FF2B5EF4-FFF2-40B4-BE49-F238E27FC236}">
                    <a16:creationId xmlns:a16="http://schemas.microsoft.com/office/drawing/2014/main" id="{4CA19663-EF73-4B36-957E-34B6F4AD8DF3}"/>
                  </a:ext>
                </a:extLst>
              </p:cNvPr>
              <p:cNvSpPr>
                <a:spLocks noChangeArrowheads="1"/>
              </p:cNvSpPr>
              <p:nvPr/>
            </p:nvSpPr>
            <p:spPr bwMode="auto">
              <a:xfrm>
                <a:off x="51774" y="41772"/>
                <a:ext cx="1080121" cy="37975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dirty="0">
                    <a:solidFill>
                      <a:srgbClr val="0AC0FC"/>
                    </a:solidFill>
                    <a:cs typeface="+mn-ea"/>
                    <a:sym typeface="+mn-lt"/>
                  </a:rPr>
                  <a:t>标题四</a:t>
                </a:r>
              </a:p>
            </p:txBody>
          </p:sp>
        </p:grpSp>
        <p:sp>
          <p:nvSpPr>
            <p:cNvPr id="26" name="矩形 60">
              <a:extLst>
                <a:ext uri="{FF2B5EF4-FFF2-40B4-BE49-F238E27FC236}">
                  <a16:creationId xmlns:a16="http://schemas.microsoft.com/office/drawing/2014/main" id="{F636C786-8B2E-4595-A46A-2BC39421AA8E}"/>
                </a:ext>
              </a:extLst>
            </p:cNvPr>
            <p:cNvSpPr>
              <a:spLocks noChangeArrowheads="1"/>
            </p:cNvSpPr>
            <p:nvPr/>
          </p:nvSpPr>
          <p:spPr bwMode="auto">
            <a:xfrm>
              <a:off x="7603268" y="4953178"/>
              <a:ext cx="3571833" cy="665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p>
              <a:pPr>
                <a:lnSpc>
                  <a:spcPct val="130000"/>
                </a:lnSpc>
              </a:pPr>
              <a:r>
                <a:rPr lang="zh-CN" altLang="en-US" sz="1400" dirty="0">
                  <a:solidFill>
                    <a:schemeClr val="bg1"/>
                  </a:solidFill>
                  <a:cs typeface="+mn-ea"/>
                  <a:sym typeface="+mn-lt"/>
                </a:rPr>
                <a:t>点击此处输入相关文本内容点击此处输入相关文本内容 </a:t>
              </a:r>
              <a:endParaRPr lang="en-US" altLang="zh-CN" sz="1400" dirty="0">
                <a:solidFill>
                  <a:schemeClr val="bg1"/>
                </a:solidFill>
                <a:cs typeface="+mn-ea"/>
                <a:sym typeface="+mn-lt"/>
              </a:endParaRPr>
            </a:p>
          </p:txBody>
        </p:sp>
      </p:grpSp>
      <p:sp>
        <p:nvSpPr>
          <p:cNvPr id="35" name="文本框 34">
            <a:extLst>
              <a:ext uri="{FF2B5EF4-FFF2-40B4-BE49-F238E27FC236}">
                <a16:creationId xmlns:a16="http://schemas.microsoft.com/office/drawing/2014/main" id="{394830E0-5C4D-43C9-980F-919375A0538A}"/>
              </a:ext>
            </a:extLst>
          </p:cNvPr>
          <p:cNvSpPr txBox="1"/>
          <p:nvPr/>
        </p:nvSpPr>
        <p:spPr>
          <a:xfrm>
            <a:off x="4436785" y="76432"/>
            <a:ext cx="5255202" cy="646307"/>
          </a:xfrm>
          <a:prstGeom prst="rect">
            <a:avLst/>
          </a:prstGeom>
          <a:noFill/>
        </p:spPr>
        <p:txBody>
          <a:bodyPr wrap="square" lIns="91416" tIns="45708" rIns="91416" bIns="45708" rtlCol="0">
            <a:spAutoFit/>
          </a:bodyPr>
          <a:lstStyle/>
          <a:p>
            <a:pPr fontAlgn="base">
              <a:spcBef>
                <a:spcPct val="0"/>
              </a:spcBef>
              <a:spcAft>
                <a:spcPct val="0"/>
              </a:spcAft>
              <a:buFont typeface="Arial" panose="020B0604020202020204" pitchFamily="34" charset="0"/>
              <a:buNone/>
            </a:pPr>
            <a:r>
              <a:rPr lang="zh-CN" altLang="en-US" sz="3600" b="1" dirty="0">
                <a:solidFill>
                  <a:schemeClr val="bg1"/>
                </a:solidFill>
                <a:cs typeface="+mn-ea"/>
                <a:sym typeface="+mn-lt"/>
              </a:rPr>
              <a:t>当前形势分析</a:t>
            </a:r>
          </a:p>
        </p:txBody>
      </p:sp>
    </p:spTree>
    <p:extLst>
      <p:ext uri="{BB962C8B-B14F-4D97-AF65-F5344CB8AC3E}">
        <p14:creationId xmlns:p14="http://schemas.microsoft.com/office/powerpoint/2010/main" val="2030008916"/>
      </p:ext>
    </p:extLst>
  </p:cSld>
  <p:clrMapOvr>
    <a:masterClrMapping/>
  </p:clrMapOvr>
  <mc:AlternateContent xmlns:mc="http://schemas.openxmlformats.org/markup-compatibility/2006">
    <mc:Choice xmlns:p14="http://schemas.microsoft.com/office/powerpoint/2010/main" Requires="p14">
      <p:transition p14:dur="250" advClick="0" advTm="4000">
        <p:dissolve/>
      </p:transition>
    </mc:Choice>
    <mc:Fallback>
      <p:transition advClick="0" advTm="400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42"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50"/>
                                        <p:tgtEl>
                                          <p:spTgt spid="10"/>
                                        </p:tgtEl>
                                      </p:cBhvr>
                                    </p:animEffect>
                                    <p:anim calcmode="lin" valueType="num">
                                      <p:cBhvr>
                                        <p:cTn id="14" dur="250" fill="hold"/>
                                        <p:tgtEl>
                                          <p:spTgt spid="10"/>
                                        </p:tgtEl>
                                        <p:attrNameLst>
                                          <p:attrName>ppt_x</p:attrName>
                                        </p:attrNameLst>
                                      </p:cBhvr>
                                      <p:tavLst>
                                        <p:tav tm="0">
                                          <p:val>
                                            <p:strVal val="#ppt_x"/>
                                          </p:val>
                                        </p:tav>
                                        <p:tav tm="100000">
                                          <p:val>
                                            <p:strVal val="#ppt_x"/>
                                          </p:val>
                                        </p:tav>
                                      </p:tavLst>
                                    </p:anim>
                                    <p:anim calcmode="lin" valueType="num">
                                      <p:cBhvr>
                                        <p:cTn id="15" dur="25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42"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250"/>
                                        <p:tgtEl>
                                          <p:spTgt spid="12"/>
                                        </p:tgtEl>
                                      </p:cBhvr>
                                    </p:animEffect>
                                    <p:anim calcmode="lin" valueType="num">
                                      <p:cBhvr>
                                        <p:cTn id="20" dur="250" fill="hold"/>
                                        <p:tgtEl>
                                          <p:spTgt spid="12"/>
                                        </p:tgtEl>
                                        <p:attrNameLst>
                                          <p:attrName>ppt_x</p:attrName>
                                        </p:attrNameLst>
                                      </p:cBhvr>
                                      <p:tavLst>
                                        <p:tav tm="0">
                                          <p:val>
                                            <p:strVal val="#ppt_x"/>
                                          </p:val>
                                        </p:tav>
                                        <p:tav tm="100000">
                                          <p:val>
                                            <p:strVal val="#ppt_x"/>
                                          </p:val>
                                        </p:tav>
                                      </p:tavLst>
                                    </p:anim>
                                    <p:anim calcmode="lin" valueType="num">
                                      <p:cBhvr>
                                        <p:cTn id="21" dur="250" fill="hold"/>
                                        <p:tgtEl>
                                          <p:spTgt spid="12"/>
                                        </p:tgtEl>
                                        <p:attrNameLst>
                                          <p:attrName>ppt_y</p:attrName>
                                        </p:attrNameLst>
                                      </p:cBhvr>
                                      <p:tavLst>
                                        <p:tav tm="0">
                                          <p:val>
                                            <p:strVal val="#ppt_y+.1"/>
                                          </p:val>
                                        </p:tav>
                                        <p:tav tm="100000">
                                          <p:val>
                                            <p:strVal val="#ppt_y"/>
                                          </p:val>
                                        </p:tav>
                                      </p:tavLst>
                                    </p:anim>
                                  </p:childTnLst>
                                </p:cTn>
                              </p:par>
                            </p:childTnLst>
                          </p:cTn>
                        </p:par>
                        <p:par>
                          <p:cTn id="22" fill="hold">
                            <p:stCondLst>
                              <p:cond delay="750"/>
                            </p:stCondLst>
                            <p:childTnLst>
                              <p:par>
                                <p:cTn id="23" presetID="42"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250"/>
                                        <p:tgtEl>
                                          <p:spTgt spid="13"/>
                                        </p:tgtEl>
                                      </p:cBhvr>
                                    </p:animEffect>
                                    <p:anim calcmode="lin" valueType="num">
                                      <p:cBhvr>
                                        <p:cTn id="26" dur="250" fill="hold"/>
                                        <p:tgtEl>
                                          <p:spTgt spid="13"/>
                                        </p:tgtEl>
                                        <p:attrNameLst>
                                          <p:attrName>ppt_x</p:attrName>
                                        </p:attrNameLst>
                                      </p:cBhvr>
                                      <p:tavLst>
                                        <p:tav tm="0">
                                          <p:val>
                                            <p:strVal val="#ppt_x"/>
                                          </p:val>
                                        </p:tav>
                                        <p:tav tm="100000">
                                          <p:val>
                                            <p:strVal val="#ppt_x"/>
                                          </p:val>
                                        </p:tav>
                                      </p:tavLst>
                                    </p:anim>
                                    <p:anim calcmode="lin" valueType="num">
                                      <p:cBhvr>
                                        <p:cTn id="27" dur="250" fill="hold"/>
                                        <p:tgtEl>
                                          <p:spTgt spid="13"/>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42" presetClass="entr" presetSubtype="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250"/>
                                        <p:tgtEl>
                                          <p:spTgt spid="14"/>
                                        </p:tgtEl>
                                      </p:cBhvr>
                                    </p:animEffect>
                                    <p:anim calcmode="lin" valueType="num">
                                      <p:cBhvr>
                                        <p:cTn id="32" dur="250" fill="hold"/>
                                        <p:tgtEl>
                                          <p:spTgt spid="14"/>
                                        </p:tgtEl>
                                        <p:attrNameLst>
                                          <p:attrName>ppt_x</p:attrName>
                                        </p:attrNameLst>
                                      </p:cBhvr>
                                      <p:tavLst>
                                        <p:tav tm="0">
                                          <p:val>
                                            <p:strVal val="#ppt_x"/>
                                          </p:val>
                                        </p:tav>
                                        <p:tav tm="100000">
                                          <p:val>
                                            <p:strVal val="#ppt_x"/>
                                          </p:val>
                                        </p:tav>
                                      </p:tavLst>
                                    </p:anim>
                                    <p:anim calcmode="lin" valueType="num">
                                      <p:cBhvr>
                                        <p:cTn id="33" dur="250" fill="hold"/>
                                        <p:tgtEl>
                                          <p:spTgt spid="14"/>
                                        </p:tgtEl>
                                        <p:attrNameLst>
                                          <p:attrName>ppt_y</p:attrName>
                                        </p:attrNameLst>
                                      </p:cBhvr>
                                      <p:tavLst>
                                        <p:tav tm="0">
                                          <p:val>
                                            <p:strVal val="#ppt_y+.1"/>
                                          </p:val>
                                        </p:tav>
                                        <p:tav tm="100000">
                                          <p:val>
                                            <p:strVal val="#ppt_y"/>
                                          </p:val>
                                        </p:tav>
                                      </p:tavLst>
                                    </p:anim>
                                  </p:childTnLst>
                                </p:cTn>
                              </p:par>
                            </p:childTnLst>
                          </p:cTn>
                        </p:par>
                        <p:par>
                          <p:cTn id="34" fill="hold">
                            <p:stCondLst>
                              <p:cond delay="1250"/>
                            </p:stCondLst>
                            <p:childTnLst>
                              <p:par>
                                <p:cTn id="35" presetID="42" presetClass="entr" presetSubtype="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250"/>
                                        <p:tgtEl>
                                          <p:spTgt spid="15"/>
                                        </p:tgtEl>
                                      </p:cBhvr>
                                    </p:animEffect>
                                    <p:anim calcmode="lin" valueType="num">
                                      <p:cBhvr>
                                        <p:cTn id="38" dur="250" fill="hold"/>
                                        <p:tgtEl>
                                          <p:spTgt spid="15"/>
                                        </p:tgtEl>
                                        <p:attrNameLst>
                                          <p:attrName>ppt_x</p:attrName>
                                        </p:attrNameLst>
                                      </p:cBhvr>
                                      <p:tavLst>
                                        <p:tav tm="0">
                                          <p:val>
                                            <p:strVal val="#ppt_x"/>
                                          </p:val>
                                        </p:tav>
                                        <p:tav tm="100000">
                                          <p:val>
                                            <p:strVal val="#ppt_x"/>
                                          </p:val>
                                        </p:tav>
                                      </p:tavLst>
                                    </p:anim>
                                    <p:anim calcmode="lin" valueType="num">
                                      <p:cBhvr>
                                        <p:cTn id="39" dur="250" fill="hold"/>
                                        <p:tgtEl>
                                          <p:spTgt spid="15"/>
                                        </p:tgtEl>
                                        <p:attrNameLst>
                                          <p:attrName>ppt_y</p:attrName>
                                        </p:attrNameLst>
                                      </p:cBhvr>
                                      <p:tavLst>
                                        <p:tav tm="0">
                                          <p:val>
                                            <p:strVal val="#ppt_y+.1"/>
                                          </p:val>
                                        </p:tav>
                                        <p:tav tm="100000">
                                          <p:val>
                                            <p:strVal val="#ppt_y"/>
                                          </p:val>
                                        </p:tav>
                                      </p:tavLst>
                                    </p:anim>
                                  </p:childTnLst>
                                </p:cTn>
                              </p:par>
                            </p:childTnLst>
                          </p:cTn>
                        </p:par>
                        <p:par>
                          <p:cTn id="40" fill="hold">
                            <p:stCondLst>
                              <p:cond delay="1500"/>
                            </p:stCondLst>
                            <p:childTnLst>
                              <p:par>
                                <p:cTn id="41" presetID="42"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50"/>
                                        <p:tgtEl>
                                          <p:spTgt spid="16"/>
                                        </p:tgtEl>
                                      </p:cBhvr>
                                    </p:animEffect>
                                    <p:anim calcmode="lin" valueType="num">
                                      <p:cBhvr>
                                        <p:cTn id="44" dur="250" fill="hold"/>
                                        <p:tgtEl>
                                          <p:spTgt spid="16"/>
                                        </p:tgtEl>
                                        <p:attrNameLst>
                                          <p:attrName>ppt_x</p:attrName>
                                        </p:attrNameLst>
                                      </p:cBhvr>
                                      <p:tavLst>
                                        <p:tav tm="0">
                                          <p:val>
                                            <p:strVal val="#ppt_x"/>
                                          </p:val>
                                        </p:tav>
                                        <p:tav tm="100000">
                                          <p:val>
                                            <p:strVal val="#ppt_x"/>
                                          </p:val>
                                        </p:tav>
                                      </p:tavLst>
                                    </p:anim>
                                    <p:anim calcmode="lin" valueType="num">
                                      <p:cBhvr>
                                        <p:cTn id="45" dur="250" fill="hold"/>
                                        <p:tgtEl>
                                          <p:spTgt spid="16"/>
                                        </p:tgtEl>
                                        <p:attrNameLst>
                                          <p:attrName>ppt_y</p:attrName>
                                        </p:attrNameLst>
                                      </p:cBhvr>
                                      <p:tavLst>
                                        <p:tav tm="0">
                                          <p:val>
                                            <p:strVal val="#ppt_y+.1"/>
                                          </p:val>
                                        </p:tav>
                                        <p:tav tm="100000">
                                          <p:val>
                                            <p:strVal val="#ppt_y"/>
                                          </p:val>
                                        </p:tav>
                                      </p:tavLst>
                                    </p:anim>
                                  </p:childTnLst>
                                </p:cTn>
                              </p:par>
                            </p:childTnLst>
                          </p:cTn>
                        </p:par>
                        <p:par>
                          <p:cTn id="46" fill="hold">
                            <p:stCondLst>
                              <p:cond delay="1750"/>
                            </p:stCondLst>
                            <p:childTnLst>
                              <p:par>
                                <p:cTn id="47" presetID="42" presetClass="entr" presetSubtype="0" fill="hold" grpId="0" nodeType="after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250"/>
                                        <p:tgtEl>
                                          <p:spTgt spid="17"/>
                                        </p:tgtEl>
                                      </p:cBhvr>
                                    </p:animEffect>
                                    <p:anim calcmode="lin" valueType="num">
                                      <p:cBhvr>
                                        <p:cTn id="50" dur="250" fill="hold"/>
                                        <p:tgtEl>
                                          <p:spTgt spid="17"/>
                                        </p:tgtEl>
                                        <p:attrNameLst>
                                          <p:attrName>ppt_x</p:attrName>
                                        </p:attrNameLst>
                                      </p:cBhvr>
                                      <p:tavLst>
                                        <p:tav tm="0">
                                          <p:val>
                                            <p:strVal val="#ppt_x"/>
                                          </p:val>
                                        </p:tav>
                                        <p:tav tm="100000">
                                          <p:val>
                                            <p:strVal val="#ppt_x"/>
                                          </p:val>
                                        </p:tav>
                                      </p:tavLst>
                                    </p:anim>
                                    <p:anim calcmode="lin" valueType="num">
                                      <p:cBhvr>
                                        <p:cTn id="51" dur="250" fill="hold"/>
                                        <p:tgtEl>
                                          <p:spTgt spid="17"/>
                                        </p:tgtEl>
                                        <p:attrNameLst>
                                          <p:attrName>ppt_y</p:attrName>
                                        </p:attrNameLst>
                                      </p:cBhvr>
                                      <p:tavLst>
                                        <p:tav tm="0">
                                          <p:val>
                                            <p:strVal val="#ppt_y+.1"/>
                                          </p:val>
                                        </p:tav>
                                        <p:tav tm="100000">
                                          <p:val>
                                            <p:strVal val="#ppt_y"/>
                                          </p:val>
                                        </p:tav>
                                      </p:tavLst>
                                    </p:anim>
                                  </p:childTnLst>
                                </p:cTn>
                              </p:par>
                            </p:childTnLst>
                          </p:cTn>
                        </p:par>
                        <p:par>
                          <p:cTn id="52" fill="hold">
                            <p:stCondLst>
                              <p:cond delay="2000"/>
                            </p:stCondLst>
                            <p:childTnLst>
                              <p:par>
                                <p:cTn id="53" presetID="2" presetClass="entr" presetSubtype="2" fill="hold" nodeType="after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500" fill="hold"/>
                                        <p:tgtEl>
                                          <p:spTgt spid="18"/>
                                        </p:tgtEl>
                                        <p:attrNameLst>
                                          <p:attrName>ppt_x</p:attrName>
                                        </p:attrNameLst>
                                      </p:cBhvr>
                                      <p:tavLst>
                                        <p:tav tm="0">
                                          <p:val>
                                            <p:strVal val="1+#ppt_w/2"/>
                                          </p:val>
                                        </p:tav>
                                        <p:tav tm="100000">
                                          <p:val>
                                            <p:strVal val="#ppt_x"/>
                                          </p:val>
                                        </p:tav>
                                      </p:tavLst>
                                    </p:anim>
                                    <p:anim calcmode="lin" valueType="num">
                                      <p:cBhvr additive="base">
                                        <p:cTn id="56"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P spid="14" grpId="0" animBg="1"/>
      <p:bldP spid="15" grpId="0" animBg="1"/>
      <p:bldP spid="16" grpId="0" animBg="1"/>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11">
            <a:extLst>
              <a:ext uri="{FF2B5EF4-FFF2-40B4-BE49-F238E27FC236}">
                <a16:creationId xmlns:a16="http://schemas.microsoft.com/office/drawing/2014/main" id="{6EF3FA8E-5C68-4788-A481-7D4A5D245ECB}"/>
              </a:ext>
            </a:extLst>
          </p:cNvPr>
          <p:cNvSpPr>
            <a:spLocks noEditPoints="1"/>
          </p:cNvSpPr>
          <p:nvPr/>
        </p:nvSpPr>
        <p:spPr bwMode="auto">
          <a:xfrm>
            <a:off x="8886660" y="2711059"/>
            <a:ext cx="1498468" cy="1414372"/>
          </a:xfrm>
          <a:custGeom>
            <a:avLst/>
            <a:gdLst>
              <a:gd name="T0" fmla="*/ 1754 w 2594"/>
              <a:gd name="T1" fmla="*/ 1370 h 2448"/>
              <a:gd name="T2" fmla="*/ 2342 w 2594"/>
              <a:gd name="T3" fmla="*/ 1088 h 2448"/>
              <a:gd name="T4" fmla="*/ 2551 w 2594"/>
              <a:gd name="T5" fmla="*/ 502 h 2448"/>
              <a:gd name="T6" fmla="*/ 2259 w 2594"/>
              <a:gd name="T7" fmla="*/ 213 h 2448"/>
              <a:gd name="T8" fmla="*/ 2017 w 2594"/>
              <a:gd name="T9" fmla="*/ 213 h 2448"/>
              <a:gd name="T10" fmla="*/ 2015 w 2594"/>
              <a:gd name="T11" fmla="*/ 0 h 2448"/>
              <a:gd name="T12" fmla="*/ 1291 w 2594"/>
              <a:gd name="T13" fmla="*/ 0 h 2448"/>
              <a:gd name="T14" fmla="*/ 579 w 2594"/>
              <a:gd name="T15" fmla="*/ 0 h 2448"/>
              <a:gd name="T16" fmla="*/ 578 w 2594"/>
              <a:gd name="T17" fmla="*/ 213 h 2448"/>
              <a:gd name="T18" fmla="*/ 335 w 2594"/>
              <a:gd name="T19" fmla="*/ 213 h 2448"/>
              <a:gd name="T20" fmla="*/ 43 w 2594"/>
              <a:gd name="T21" fmla="*/ 502 h 2448"/>
              <a:gd name="T22" fmla="*/ 252 w 2594"/>
              <a:gd name="T23" fmla="*/ 1088 h 2448"/>
              <a:gd name="T24" fmla="*/ 841 w 2594"/>
              <a:gd name="T25" fmla="*/ 1370 h 2448"/>
              <a:gd name="T26" fmla="*/ 966 w 2594"/>
              <a:gd name="T27" fmla="*/ 1358 h 2448"/>
              <a:gd name="T28" fmla="*/ 1189 w 2594"/>
              <a:gd name="T29" fmla="*/ 1809 h 2448"/>
              <a:gd name="T30" fmla="*/ 948 w 2594"/>
              <a:gd name="T31" fmla="*/ 2250 h 2448"/>
              <a:gd name="T32" fmla="*/ 678 w 2594"/>
              <a:gd name="T33" fmla="*/ 2250 h 2448"/>
              <a:gd name="T34" fmla="*/ 678 w 2594"/>
              <a:gd name="T35" fmla="*/ 2448 h 2448"/>
              <a:gd name="T36" fmla="*/ 1291 w 2594"/>
              <a:gd name="T37" fmla="*/ 2448 h 2448"/>
              <a:gd name="T38" fmla="*/ 1905 w 2594"/>
              <a:gd name="T39" fmla="*/ 2448 h 2448"/>
              <a:gd name="T40" fmla="*/ 1905 w 2594"/>
              <a:gd name="T41" fmla="*/ 2250 h 2448"/>
              <a:gd name="T42" fmla="*/ 1647 w 2594"/>
              <a:gd name="T43" fmla="*/ 2250 h 2448"/>
              <a:gd name="T44" fmla="*/ 1405 w 2594"/>
              <a:gd name="T45" fmla="*/ 1809 h 2448"/>
              <a:gd name="T46" fmla="*/ 1628 w 2594"/>
              <a:gd name="T47" fmla="*/ 1358 h 2448"/>
              <a:gd name="T48" fmla="*/ 1754 w 2594"/>
              <a:gd name="T49" fmla="*/ 1370 h 2448"/>
              <a:gd name="T50" fmla="*/ 1888 w 2594"/>
              <a:gd name="T51" fmla="*/ 906 h 2448"/>
              <a:gd name="T52" fmla="*/ 1997 w 2594"/>
              <a:gd name="T53" fmla="*/ 425 h 2448"/>
              <a:gd name="T54" fmla="*/ 2212 w 2594"/>
              <a:gd name="T55" fmla="*/ 405 h 2448"/>
              <a:gd name="T56" fmla="*/ 2362 w 2594"/>
              <a:gd name="T57" fmla="*/ 555 h 2448"/>
              <a:gd name="T58" fmla="*/ 2203 w 2594"/>
              <a:gd name="T59" fmla="*/ 948 h 2448"/>
              <a:gd name="T60" fmla="*/ 1770 w 2594"/>
              <a:gd name="T61" fmla="*/ 1171 h 2448"/>
              <a:gd name="T62" fmla="*/ 1888 w 2594"/>
              <a:gd name="T63" fmla="*/ 906 h 2448"/>
              <a:gd name="T64" fmla="*/ 391 w 2594"/>
              <a:gd name="T65" fmla="*/ 948 h 2448"/>
              <a:gd name="T66" fmla="*/ 232 w 2594"/>
              <a:gd name="T67" fmla="*/ 555 h 2448"/>
              <a:gd name="T68" fmla="*/ 382 w 2594"/>
              <a:gd name="T69" fmla="*/ 405 h 2448"/>
              <a:gd name="T70" fmla="*/ 598 w 2594"/>
              <a:gd name="T71" fmla="*/ 425 h 2448"/>
              <a:gd name="T72" fmla="*/ 706 w 2594"/>
              <a:gd name="T73" fmla="*/ 906 h 2448"/>
              <a:gd name="T74" fmla="*/ 824 w 2594"/>
              <a:gd name="T75" fmla="*/ 1171 h 2448"/>
              <a:gd name="T76" fmla="*/ 391 w 2594"/>
              <a:gd name="T77" fmla="*/ 948 h 2448"/>
              <a:gd name="T78" fmla="*/ 1291 w 2594"/>
              <a:gd name="T79" fmla="*/ 857 h 2448"/>
              <a:gd name="T80" fmla="*/ 1044 w 2594"/>
              <a:gd name="T81" fmla="*/ 988 h 2448"/>
              <a:gd name="T82" fmla="*/ 1092 w 2594"/>
              <a:gd name="T83" fmla="*/ 711 h 2448"/>
              <a:gd name="T84" fmla="*/ 892 w 2594"/>
              <a:gd name="T85" fmla="*/ 515 h 2448"/>
              <a:gd name="T86" fmla="*/ 1168 w 2594"/>
              <a:gd name="T87" fmla="*/ 474 h 2448"/>
              <a:gd name="T88" fmla="*/ 1291 w 2594"/>
              <a:gd name="T89" fmla="*/ 222 h 2448"/>
              <a:gd name="T90" fmla="*/ 1414 w 2594"/>
              <a:gd name="T91" fmla="*/ 474 h 2448"/>
              <a:gd name="T92" fmla="*/ 1690 w 2594"/>
              <a:gd name="T93" fmla="*/ 515 h 2448"/>
              <a:gd name="T94" fmla="*/ 1491 w 2594"/>
              <a:gd name="T95" fmla="*/ 711 h 2448"/>
              <a:gd name="T96" fmla="*/ 1538 w 2594"/>
              <a:gd name="T97" fmla="*/ 988 h 2448"/>
              <a:gd name="T98" fmla="*/ 1291 w 2594"/>
              <a:gd name="T99" fmla="*/ 857 h 2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94" h="2448">
                <a:moveTo>
                  <a:pt x="1754" y="1370"/>
                </a:moveTo>
                <a:cubicBezTo>
                  <a:pt x="1912" y="1370"/>
                  <a:pt x="2121" y="1312"/>
                  <a:pt x="2342" y="1088"/>
                </a:cubicBezTo>
                <a:cubicBezTo>
                  <a:pt x="2594" y="832"/>
                  <a:pt x="2581" y="611"/>
                  <a:pt x="2551" y="502"/>
                </a:cubicBezTo>
                <a:cubicBezTo>
                  <a:pt x="2512" y="359"/>
                  <a:pt x="2400" y="248"/>
                  <a:pt x="2259" y="213"/>
                </a:cubicBezTo>
                <a:cubicBezTo>
                  <a:pt x="2172" y="191"/>
                  <a:pt x="2089" y="196"/>
                  <a:pt x="2017" y="213"/>
                </a:cubicBezTo>
                <a:cubicBezTo>
                  <a:pt x="2023" y="78"/>
                  <a:pt x="2015" y="0"/>
                  <a:pt x="2015" y="0"/>
                </a:cubicBezTo>
                <a:lnTo>
                  <a:pt x="1291" y="0"/>
                </a:lnTo>
                <a:lnTo>
                  <a:pt x="579" y="0"/>
                </a:lnTo>
                <a:cubicBezTo>
                  <a:pt x="579" y="0"/>
                  <a:pt x="571" y="78"/>
                  <a:pt x="578" y="213"/>
                </a:cubicBezTo>
                <a:cubicBezTo>
                  <a:pt x="506" y="196"/>
                  <a:pt x="422" y="191"/>
                  <a:pt x="335" y="213"/>
                </a:cubicBezTo>
                <a:cubicBezTo>
                  <a:pt x="194" y="248"/>
                  <a:pt x="82" y="359"/>
                  <a:pt x="43" y="502"/>
                </a:cubicBezTo>
                <a:cubicBezTo>
                  <a:pt x="13" y="611"/>
                  <a:pt x="0" y="832"/>
                  <a:pt x="252" y="1088"/>
                </a:cubicBezTo>
                <a:cubicBezTo>
                  <a:pt x="474" y="1312"/>
                  <a:pt x="683" y="1370"/>
                  <a:pt x="841" y="1370"/>
                </a:cubicBezTo>
                <a:cubicBezTo>
                  <a:pt x="887" y="1370"/>
                  <a:pt x="930" y="1365"/>
                  <a:pt x="966" y="1358"/>
                </a:cubicBezTo>
                <a:cubicBezTo>
                  <a:pt x="1086" y="1490"/>
                  <a:pt x="1189" y="1578"/>
                  <a:pt x="1189" y="1809"/>
                </a:cubicBezTo>
                <a:cubicBezTo>
                  <a:pt x="1189" y="2213"/>
                  <a:pt x="948" y="2250"/>
                  <a:pt x="948" y="2250"/>
                </a:cubicBezTo>
                <a:lnTo>
                  <a:pt x="678" y="2250"/>
                </a:lnTo>
                <a:lnTo>
                  <a:pt x="678" y="2448"/>
                </a:lnTo>
                <a:lnTo>
                  <a:pt x="1291" y="2448"/>
                </a:lnTo>
                <a:lnTo>
                  <a:pt x="1905" y="2448"/>
                </a:lnTo>
                <a:lnTo>
                  <a:pt x="1905" y="2250"/>
                </a:lnTo>
                <a:lnTo>
                  <a:pt x="1647" y="2250"/>
                </a:lnTo>
                <a:cubicBezTo>
                  <a:pt x="1647" y="2250"/>
                  <a:pt x="1405" y="2213"/>
                  <a:pt x="1405" y="1809"/>
                </a:cubicBezTo>
                <a:cubicBezTo>
                  <a:pt x="1405" y="1578"/>
                  <a:pt x="1508" y="1490"/>
                  <a:pt x="1628" y="1358"/>
                </a:cubicBezTo>
                <a:cubicBezTo>
                  <a:pt x="1665" y="1365"/>
                  <a:pt x="1707" y="1370"/>
                  <a:pt x="1754" y="1370"/>
                </a:cubicBezTo>
                <a:close/>
                <a:moveTo>
                  <a:pt x="1888" y="906"/>
                </a:moveTo>
                <a:cubicBezTo>
                  <a:pt x="1945" y="725"/>
                  <a:pt x="1978" y="562"/>
                  <a:pt x="1997" y="425"/>
                </a:cubicBezTo>
                <a:cubicBezTo>
                  <a:pt x="2055" y="403"/>
                  <a:pt x="2133" y="385"/>
                  <a:pt x="2212" y="405"/>
                </a:cubicBezTo>
                <a:cubicBezTo>
                  <a:pt x="2284" y="423"/>
                  <a:pt x="2342" y="480"/>
                  <a:pt x="2362" y="555"/>
                </a:cubicBezTo>
                <a:cubicBezTo>
                  <a:pt x="2394" y="672"/>
                  <a:pt x="2338" y="811"/>
                  <a:pt x="2203" y="948"/>
                </a:cubicBezTo>
                <a:cubicBezTo>
                  <a:pt x="2036" y="1118"/>
                  <a:pt x="1883" y="1166"/>
                  <a:pt x="1770" y="1171"/>
                </a:cubicBezTo>
                <a:cubicBezTo>
                  <a:pt x="1813" y="1101"/>
                  <a:pt x="1854" y="1016"/>
                  <a:pt x="1888" y="906"/>
                </a:cubicBezTo>
                <a:close/>
                <a:moveTo>
                  <a:pt x="391" y="948"/>
                </a:moveTo>
                <a:cubicBezTo>
                  <a:pt x="256" y="811"/>
                  <a:pt x="200" y="672"/>
                  <a:pt x="232" y="555"/>
                </a:cubicBezTo>
                <a:cubicBezTo>
                  <a:pt x="253" y="480"/>
                  <a:pt x="310" y="423"/>
                  <a:pt x="382" y="405"/>
                </a:cubicBezTo>
                <a:cubicBezTo>
                  <a:pt x="461" y="385"/>
                  <a:pt x="539" y="403"/>
                  <a:pt x="598" y="425"/>
                </a:cubicBezTo>
                <a:cubicBezTo>
                  <a:pt x="616" y="562"/>
                  <a:pt x="649" y="725"/>
                  <a:pt x="706" y="906"/>
                </a:cubicBezTo>
                <a:cubicBezTo>
                  <a:pt x="741" y="1016"/>
                  <a:pt x="781" y="1101"/>
                  <a:pt x="824" y="1171"/>
                </a:cubicBezTo>
                <a:cubicBezTo>
                  <a:pt x="711" y="1166"/>
                  <a:pt x="559" y="1118"/>
                  <a:pt x="391" y="948"/>
                </a:cubicBezTo>
                <a:close/>
                <a:moveTo>
                  <a:pt x="1291" y="857"/>
                </a:moveTo>
                <a:lnTo>
                  <a:pt x="1044" y="988"/>
                </a:lnTo>
                <a:lnTo>
                  <a:pt x="1092" y="711"/>
                </a:lnTo>
                <a:lnTo>
                  <a:pt x="892" y="515"/>
                </a:lnTo>
                <a:lnTo>
                  <a:pt x="1168" y="474"/>
                </a:lnTo>
                <a:lnTo>
                  <a:pt x="1291" y="222"/>
                </a:lnTo>
                <a:lnTo>
                  <a:pt x="1414" y="474"/>
                </a:lnTo>
                <a:lnTo>
                  <a:pt x="1690" y="515"/>
                </a:lnTo>
                <a:lnTo>
                  <a:pt x="1491" y="711"/>
                </a:lnTo>
                <a:lnTo>
                  <a:pt x="1538" y="988"/>
                </a:lnTo>
                <a:lnTo>
                  <a:pt x="1291" y="857"/>
                </a:lnTo>
                <a:close/>
              </a:path>
            </a:pathLst>
          </a:custGeom>
          <a:noFill/>
          <a:ln w="25400" cmpd="sng">
            <a:solidFill>
              <a:srgbClr val="0AC0FC"/>
            </a:solidFill>
            <a:miter lim="800000"/>
            <a:headEnd/>
            <a:tailEnd/>
          </a:ln>
        </p:spPr>
        <p:txBody>
          <a:bodyPr anchor="ctr"/>
          <a:lstStyle/>
          <a:p>
            <a:pPr algn="ctr" fontAlgn="ctr">
              <a:buClr>
                <a:srgbClr val="FF0000"/>
              </a:buClr>
              <a:buSzPct val="70000"/>
              <a:buFont typeface="Wingdings" panose="05000000000000000000" pitchFamily="2" charset="2"/>
              <a:buChar char="u"/>
              <a:tabLst>
                <a:tab pos="723755" algn="l"/>
                <a:tab pos="1447510" algn="l"/>
              </a:tabLst>
            </a:pPr>
            <a:endParaRPr lang="th-TH" sz="1400">
              <a:solidFill>
                <a:schemeClr val="bg1"/>
              </a:solidFill>
              <a:cs typeface="+mn-ea"/>
              <a:sym typeface="+mn-lt"/>
            </a:endParaRPr>
          </a:p>
        </p:txBody>
      </p:sp>
      <p:sp>
        <p:nvSpPr>
          <p:cNvPr id="10" name="Freeform 195">
            <a:extLst>
              <a:ext uri="{FF2B5EF4-FFF2-40B4-BE49-F238E27FC236}">
                <a16:creationId xmlns:a16="http://schemas.microsoft.com/office/drawing/2014/main" id="{ADD5C47A-D8CF-4348-8AC2-6C30F556EF27}"/>
              </a:ext>
            </a:extLst>
          </p:cNvPr>
          <p:cNvSpPr>
            <a:spLocks noEditPoints="1"/>
          </p:cNvSpPr>
          <p:nvPr/>
        </p:nvSpPr>
        <p:spPr bwMode="auto">
          <a:xfrm>
            <a:off x="5601560" y="2687995"/>
            <a:ext cx="1147381" cy="1554127"/>
          </a:xfrm>
          <a:custGeom>
            <a:avLst/>
            <a:gdLst>
              <a:gd name="T0" fmla="*/ 15 w 83"/>
              <a:gd name="T1" fmla="*/ 35 h 112"/>
              <a:gd name="T2" fmla="*/ 38 w 83"/>
              <a:gd name="T3" fmla="*/ 78 h 112"/>
              <a:gd name="T4" fmla="*/ 80 w 83"/>
              <a:gd name="T5" fmla="*/ 55 h 112"/>
              <a:gd name="T6" fmla="*/ 58 w 83"/>
              <a:gd name="T7" fmla="*/ 13 h 112"/>
              <a:gd name="T8" fmla="*/ 34 w 83"/>
              <a:gd name="T9" fmla="*/ 68 h 112"/>
              <a:gd name="T10" fmla="*/ 46 w 83"/>
              <a:gd name="T11" fmla="*/ 72 h 112"/>
              <a:gd name="T12" fmla="*/ 34 w 83"/>
              <a:gd name="T13" fmla="*/ 68 h 112"/>
              <a:gd name="T14" fmla="*/ 56 w 83"/>
              <a:gd name="T15" fmla="*/ 61 h 112"/>
              <a:gd name="T16" fmla="*/ 62 w 83"/>
              <a:gd name="T17" fmla="*/ 60 h 112"/>
              <a:gd name="T18" fmla="*/ 51 w 83"/>
              <a:gd name="T19" fmla="*/ 66 h 112"/>
              <a:gd name="T20" fmla="*/ 69 w 83"/>
              <a:gd name="T21" fmla="*/ 52 h 112"/>
              <a:gd name="T22" fmla="*/ 73 w 83"/>
              <a:gd name="T23" fmla="*/ 53 h 112"/>
              <a:gd name="T24" fmla="*/ 69 w 83"/>
              <a:gd name="T25" fmla="*/ 52 h 112"/>
              <a:gd name="T26" fmla="*/ 54 w 83"/>
              <a:gd name="T27" fmla="*/ 24 h 112"/>
              <a:gd name="T28" fmla="*/ 56 w 83"/>
              <a:gd name="T29" fmla="*/ 20 h 112"/>
              <a:gd name="T30" fmla="*/ 46 w 83"/>
              <a:gd name="T31" fmla="*/ 27 h 112"/>
              <a:gd name="T32" fmla="*/ 33 w 83"/>
              <a:gd name="T33" fmla="*/ 33 h 112"/>
              <a:gd name="T34" fmla="*/ 35 w 83"/>
              <a:gd name="T35" fmla="*/ 22 h 112"/>
              <a:gd name="T36" fmla="*/ 46 w 83"/>
              <a:gd name="T37" fmla="*/ 27 h 112"/>
              <a:gd name="T38" fmla="*/ 21 w 83"/>
              <a:gd name="T39" fmla="*/ 44 h 112"/>
              <a:gd name="T40" fmla="*/ 25 w 83"/>
              <a:gd name="T41" fmla="*/ 32 h 112"/>
              <a:gd name="T42" fmla="*/ 33 w 83"/>
              <a:gd name="T43" fmla="*/ 60 h 112"/>
              <a:gd name="T44" fmla="*/ 27 w 83"/>
              <a:gd name="T45" fmla="*/ 49 h 112"/>
              <a:gd name="T46" fmla="*/ 32 w 83"/>
              <a:gd name="T47" fmla="*/ 54 h 112"/>
              <a:gd name="T48" fmla="*/ 33 w 83"/>
              <a:gd name="T49" fmla="*/ 60 h 112"/>
              <a:gd name="T50" fmla="*/ 43 w 83"/>
              <a:gd name="T51" fmla="*/ 36 h 112"/>
              <a:gd name="T52" fmla="*/ 57 w 83"/>
              <a:gd name="T53" fmla="*/ 41 h 112"/>
              <a:gd name="T54" fmla="*/ 52 w 83"/>
              <a:gd name="T55" fmla="*/ 54 h 112"/>
              <a:gd name="T56" fmla="*/ 39 w 83"/>
              <a:gd name="T57" fmla="*/ 50 h 112"/>
              <a:gd name="T58" fmla="*/ 60 w 83"/>
              <a:gd name="T59" fmla="*/ 31 h 112"/>
              <a:gd name="T60" fmla="*/ 71 w 83"/>
              <a:gd name="T61" fmla="*/ 33 h 112"/>
              <a:gd name="T62" fmla="*/ 66 w 83"/>
              <a:gd name="T63" fmla="*/ 44 h 112"/>
              <a:gd name="T64" fmla="*/ 60 w 83"/>
              <a:gd name="T65" fmla="*/ 31 h 112"/>
              <a:gd name="T66" fmla="*/ 71 w 83"/>
              <a:gd name="T67" fmla="*/ 112 h 112"/>
              <a:gd name="T68" fmla="*/ 30 w 83"/>
              <a:gd name="T69" fmla="*/ 104 h 112"/>
              <a:gd name="T70" fmla="*/ 44 w 83"/>
              <a:gd name="T71" fmla="*/ 93 h 112"/>
              <a:gd name="T72" fmla="*/ 0 w 83"/>
              <a:gd name="T73" fmla="*/ 45 h 112"/>
              <a:gd name="T74" fmla="*/ 32 w 83"/>
              <a:gd name="T75" fmla="*/ 0 h 112"/>
              <a:gd name="T76" fmla="*/ 21 w 83"/>
              <a:gd name="T77" fmla="*/ 18 h 112"/>
              <a:gd name="T78" fmla="*/ 21 w 83"/>
              <a:gd name="T79" fmla="*/ 72 h 112"/>
              <a:gd name="T80" fmla="*/ 72 w 83"/>
              <a:gd name="T81" fmla="*/ 75 h 112"/>
              <a:gd name="T82" fmla="*/ 56 w 83"/>
              <a:gd name="T83" fmla="*/ 92 h 112"/>
              <a:gd name="T84" fmla="*/ 71 w 83"/>
              <a:gd name="T85"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3" h="112">
                <a:moveTo>
                  <a:pt x="32" y="15"/>
                </a:moveTo>
                <a:cubicBezTo>
                  <a:pt x="24" y="20"/>
                  <a:pt x="18" y="27"/>
                  <a:pt x="15" y="35"/>
                </a:cubicBezTo>
                <a:cubicBezTo>
                  <a:pt x="13" y="44"/>
                  <a:pt x="13" y="53"/>
                  <a:pt x="18" y="61"/>
                </a:cubicBezTo>
                <a:cubicBezTo>
                  <a:pt x="22" y="69"/>
                  <a:pt x="29" y="75"/>
                  <a:pt x="38" y="78"/>
                </a:cubicBezTo>
                <a:cubicBezTo>
                  <a:pt x="46" y="80"/>
                  <a:pt x="55" y="80"/>
                  <a:pt x="63" y="75"/>
                </a:cubicBezTo>
                <a:cubicBezTo>
                  <a:pt x="72" y="71"/>
                  <a:pt x="77" y="64"/>
                  <a:pt x="80" y="55"/>
                </a:cubicBezTo>
                <a:cubicBezTo>
                  <a:pt x="83" y="47"/>
                  <a:pt x="82" y="38"/>
                  <a:pt x="78" y="30"/>
                </a:cubicBezTo>
                <a:cubicBezTo>
                  <a:pt x="73" y="21"/>
                  <a:pt x="66" y="16"/>
                  <a:pt x="58" y="13"/>
                </a:cubicBezTo>
                <a:cubicBezTo>
                  <a:pt x="50" y="10"/>
                  <a:pt x="40" y="11"/>
                  <a:pt x="32" y="15"/>
                </a:cubicBezTo>
                <a:close/>
                <a:moveTo>
                  <a:pt x="34" y="68"/>
                </a:moveTo>
                <a:cubicBezTo>
                  <a:pt x="36" y="68"/>
                  <a:pt x="39" y="67"/>
                  <a:pt x="41" y="67"/>
                </a:cubicBezTo>
                <a:cubicBezTo>
                  <a:pt x="43" y="69"/>
                  <a:pt x="45" y="70"/>
                  <a:pt x="46" y="72"/>
                </a:cubicBezTo>
                <a:cubicBezTo>
                  <a:pt x="44" y="71"/>
                  <a:pt x="42" y="71"/>
                  <a:pt x="40" y="70"/>
                </a:cubicBezTo>
                <a:cubicBezTo>
                  <a:pt x="38" y="70"/>
                  <a:pt x="36" y="69"/>
                  <a:pt x="34" y="68"/>
                </a:cubicBezTo>
                <a:close/>
                <a:moveTo>
                  <a:pt x="49" y="64"/>
                </a:moveTo>
                <a:cubicBezTo>
                  <a:pt x="51" y="63"/>
                  <a:pt x="54" y="62"/>
                  <a:pt x="56" y="61"/>
                </a:cubicBezTo>
                <a:cubicBezTo>
                  <a:pt x="58" y="60"/>
                  <a:pt x="60" y="59"/>
                  <a:pt x="62" y="57"/>
                </a:cubicBezTo>
                <a:cubicBezTo>
                  <a:pt x="62" y="58"/>
                  <a:pt x="62" y="59"/>
                  <a:pt x="62" y="60"/>
                </a:cubicBezTo>
                <a:cubicBezTo>
                  <a:pt x="63" y="64"/>
                  <a:pt x="62" y="68"/>
                  <a:pt x="60" y="69"/>
                </a:cubicBezTo>
                <a:cubicBezTo>
                  <a:pt x="58" y="70"/>
                  <a:pt x="55" y="68"/>
                  <a:pt x="51" y="66"/>
                </a:cubicBezTo>
                <a:cubicBezTo>
                  <a:pt x="51" y="65"/>
                  <a:pt x="50" y="65"/>
                  <a:pt x="49" y="64"/>
                </a:cubicBezTo>
                <a:close/>
                <a:moveTo>
                  <a:pt x="69" y="52"/>
                </a:moveTo>
                <a:cubicBezTo>
                  <a:pt x="71" y="50"/>
                  <a:pt x="73" y="49"/>
                  <a:pt x="74" y="47"/>
                </a:cubicBezTo>
                <a:cubicBezTo>
                  <a:pt x="74" y="49"/>
                  <a:pt x="73" y="51"/>
                  <a:pt x="73" y="53"/>
                </a:cubicBezTo>
                <a:cubicBezTo>
                  <a:pt x="72" y="55"/>
                  <a:pt x="71" y="57"/>
                  <a:pt x="70" y="59"/>
                </a:cubicBezTo>
                <a:cubicBezTo>
                  <a:pt x="70" y="57"/>
                  <a:pt x="70" y="55"/>
                  <a:pt x="69" y="52"/>
                </a:cubicBezTo>
                <a:close/>
                <a:moveTo>
                  <a:pt x="61" y="23"/>
                </a:moveTo>
                <a:cubicBezTo>
                  <a:pt x="59" y="23"/>
                  <a:pt x="57" y="23"/>
                  <a:pt x="54" y="24"/>
                </a:cubicBezTo>
                <a:cubicBezTo>
                  <a:pt x="53" y="22"/>
                  <a:pt x="51" y="20"/>
                  <a:pt x="49" y="19"/>
                </a:cubicBezTo>
                <a:cubicBezTo>
                  <a:pt x="51" y="19"/>
                  <a:pt x="53" y="20"/>
                  <a:pt x="56" y="20"/>
                </a:cubicBezTo>
                <a:cubicBezTo>
                  <a:pt x="58" y="21"/>
                  <a:pt x="60" y="22"/>
                  <a:pt x="61" y="23"/>
                </a:cubicBezTo>
                <a:close/>
                <a:moveTo>
                  <a:pt x="46" y="27"/>
                </a:moveTo>
                <a:cubicBezTo>
                  <a:pt x="44" y="27"/>
                  <a:pt x="42" y="28"/>
                  <a:pt x="39" y="30"/>
                </a:cubicBezTo>
                <a:cubicBezTo>
                  <a:pt x="37" y="31"/>
                  <a:pt x="35" y="32"/>
                  <a:pt x="33" y="33"/>
                </a:cubicBezTo>
                <a:cubicBezTo>
                  <a:pt x="33" y="33"/>
                  <a:pt x="33" y="32"/>
                  <a:pt x="33" y="31"/>
                </a:cubicBezTo>
                <a:cubicBezTo>
                  <a:pt x="33" y="26"/>
                  <a:pt x="34" y="23"/>
                  <a:pt x="35" y="22"/>
                </a:cubicBezTo>
                <a:cubicBezTo>
                  <a:pt x="37" y="21"/>
                  <a:pt x="41" y="22"/>
                  <a:pt x="44" y="25"/>
                </a:cubicBezTo>
                <a:cubicBezTo>
                  <a:pt x="45" y="25"/>
                  <a:pt x="46" y="26"/>
                  <a:pt x="46" y="27"/>
                </a:cubicBezTo>
                <a:close/>
                <a:moveTo>
                  <a:pt x="26" y="39"/>
                </a:moveTo>
                <a:cubicBezTo>
                  <a:pt x="24" y="40"/>
                  <a:pt x="23" y="42"/>
                  <a:pt x="21" y="44"/>
                </a:cubicBezTo>
                <a:cubicBezTo>
                  <a:pt x="22" y="42"/>
                  <a:pt x="22" y="40"/>
                  <a:pt x="23" y="38"/>
                </a:cubicBezTo>
                <a:cubicBezTo>
                  <a:pt x="23" y="35"/>
                  <a:pt x="24" y="33"/>
                  <a:pt x="25" y="32"/>
                </a:cubicBezTo>
                <a:cubicBezTo>
                  <a:pt x="25" y="34"/>
                  <a:pt x="26" y="36"/>
                  <a:pt x="26" y="39"/>
                </a:cubicBezTo>
                <a:close/>
                <a:moveTo>
                  <a:pt x="33" y="60"/>
                </a:moveTo>
                <a:cubicBezTo>
                  <a:pt x="29" y="60"/>
                  <a:pt x="25" y="60"/>
                  <a:pt x="24" y="58"/>
                </a:cubicBezTo>
                <a:cubicBezTo>
                  <a:pt x="23" y="56"/>
                  <a:pt x="25" y="52"/>
                  <a:pt x="27" y="49"/>
                </a:cubicBezTo>
                <a:cubicBezTo>
                  <a:pt x="28" y="48"/>
                  <a:pt x="28" y="48"/>
                  <a:pt x="29" y="47"/>
                </a:cubicBezTo>
                <a:cubicBezTo>
                  <a:pt x="30" y="49"/>
                  <a:pt x="31" y="51"/>
                  <a:pt x="32" y="54"/>
                </a:cubicBezTo>
                <a:cubicBezTo>
                  <a:pt x="33" y="56"/>
                  <a:pt x="34" y="58"/>
                  <a:pt x="36" y="60"/>
                </a:cubicBezTo>
                <a:cubicBezTo>
                  <a:pt x="35" y="60"/>
                  <a:pt x="34" y="60"/>
                  <a:pt x="33" y="60"/>
                </a:cubicBezTo>
                <a:close/>
                <a:moveTo>
                  <a:pt x="35" y="41"/>
                </a:moveTo>
                <a:cubicBezTo>
                  <a:pt x="37" y="40"/>
                  <a:pt x="40" y="38"/>
                  <a:pt x="43" y="36"/>
                </a:cubicBezTo>
                <a:cubicBezTo>
                  <a:pt x="46" y="35"/>
                  <a:pt x="49" y="34"/>
                  <a:pt x="52" y="33"/>
                </a:cubicBezTo>
                <a:cubicBezTo>
                  <a:pt x="53" y="35"/>
                  <a:pt x="55" y="38"/>
                  <a:pt x="57" y="41"/>
                </a:cubicBezTo>
                <a:cubicBezTo>
                  <a:pt x="58" y="44"/>
                  <a:pt x="59" y="46"/>
                  <a:pt x="60" y="49"/>
                </a:cubicBezTo>
                <a:cubicBezTo>
                  <a:pt x="58" y="51"/>
                  <a:pt x="55" y="53"/>
                  <a:pt x="52" y="54"/>
                </a:cubicBezTo>
                <a:cubicBezTo>
                  <a:pt x="49" y="56"/>
                  <a:pt x="47" y="57"/>
                  <a:pt x="44" y="58"/>
                </a:cubicBezTo>
                <a:cubicBezTo>
                  <a:pt x="42" y="56"/>
                  <a:pt x="40" y="53"/>
                  <a:pt x="39" y="50"/>
                </a:cubicBezTo>
                <a:cubicBezTo>
                  <a:pt x="37" y="47"/>
                  <a:pt x="36" y="44"/>
                  <a:pt x="35" y="41"/>
                </a:cubicBezTo>
                <a:close/>
                <a:moveTo>
                  <a:pt x="60" y="31"/>
                </a:moveTo>
                <a:cubicBezTo>
                  <a:pt x="60" y="31"/>
                  <a:pt x="61" y="31"/>
                  <a:pt x="62" y="31"/>
                </a:cubicBezTo>
                <a:cubicBezTo>
                  <a:pt x="67" y="30"/>
                  <a:pt x="70" y="31"/>
                  <a:pt x="71" y="33"/>
                </a:cubicBezTo>
                <a:cubicBezTo>
                  <a:pt x="72" y="35"/>
                  <a:pt x="71" y="38"/>
                  <a:pt x="68" y="42"/>
                </a:cubicBezTo>
                <a:cubicBezTo>
                  <a:pt x="68" y="43"/>
                  <a:pt x="67" y="43"/>
                  <a:pt x="66" y="44"/>
                </a:cubicBezTo>
                <a:cubicBezTo>
                  <a:pt x="66" y="42"/>
                  <a:pt x="65" y="39"/>
                  <a:pt x="63" y="37"/>
                </a:cubicBezTo>
                <a:cubicBezTo>
                  <a:pt x="62" y="35"/>
                  <a:pt x="61" y="33"/>
                  <a:pt x="60" y="31"/>
                </a:cubicBezTo>
                <a:close/>
                <a:moveTo>
                  <a:pt x="71" y="104"/>
                </a:moveTo>
                <a:cubicBezTo>
                  <a:pt x="71" y="112"/>
                  <a:pt x="71" y="112"/>
                  <a:pt x="71" y="112"/>
                </a:cubicBezTo>
                <a:cubicBezTo>
                  <a:pt x="30" y="112"/>
                  <a:pt x="30" y="112"/>
                  <a:pt x="30" y="112"/>
                </a:cubicBezTo>
                <a:cubicBezTo>
                  <a:pt x="30" y="104"/>
                  <a:pt x="30" y="104"/>
                  <a:pt x="30" y="104"/>
                </a:cubicBezTo>
                <a:cubicBezTo>
                  <a:pt x="44" y="104"/>
                  <a:pt x="44" y="104"/>
                  <a:pt x="44" y="104"/>
                </a:cubicBezTo>
                <a:cubicBezTo>
                  <a:pt x="44" y="93"/>
                  <a:pt x="44" y="93"/>
                  <a:pt x="44" y="93"/>
                </a:cubicBezTo>
                <a:cubicBezTo>
                  <a:pt x="32" y="92"/>
                  <a:pt x="22" y="87"/>
                  <a:pt x="14" y="79"/>
                </a:cubicBezTo>
                <a:cubicBezTo>
                  <a:pt x="5" y="71"/>
                  <a:pt x="0" y="59"/>
                  <a:pt x="0" y="45"/>
                </a:cubicBezTo>
                <a:cubicBezTo>
                  <a:pt x="0" y="32"/>
                  <a:pt x="5" y="20"/>
                  <a:pt x="14" y="12"/>
                </a:cubicBezTo>
                <a:cubicBezTo>
                  <a:pt x="19" y="7"/>
                  <a:pt x="25" y="3"/>
                  <a:pt x="32" y="0"/>
                </a:cubicBezTo>
                <a:cubicBezTo>
                  <a:pt x="37" y="9"/>
                  <a:pt x="37" y="9"/>
                  <a:pt x="37" y="9"/>
                </a:cubicBezTo>
                <a:cubicBezTo>
                  <a:pt x="31" y="11"/>
                  <a:pt x="25" y="14"/>
                  <a:pt x="21" y="18"/>
                </a:cubicBezTo>
                <a:cubicBezTo>
                  <a:pt x="14" y="25"/>
                  <a:pt x="9" y="35"/>
                  <a:pt x="9" y="45"/>
                </a:cubicBezTo>
                <a:cubicBezTo>
                  <a:pt x="9" y="56"/>
                  <a:pt x="14" y="65"/>
                  <a:pt x="21" y="72"/>
                </a:cubicBezTo>
                <a:cubicBezTo>
                  <a:pt x="27" y="79"/>
                  <a:pt x="37" y="84"/>
                  <a:pt x="48" y="84"/>
                </a:cubicBezTo>
                <a:cubicBezTo>
                  <a:pt x="57" y="84"/>
                  <a:pt x="65" y="80"/>
                  <a:pt x="72" y="75"/>
                </a:cubicBezTo>
                <a:cubicBezTo>
                  <a:pt x="76" y="83"/>
                  <a:pt x="76" y="83"/>
                  <a:pt x="76" y="83"/>
                </a:cubicBezTo>
                <a:cubicBezTo>
                  <a:pt x="70" y="88"/>
                  <a:pt x="63" y="91"/>
                  <a:pt x="56" y="92"/>
                </a:cubicBezTo>
                <a:cubicBezTo>
                  <a:pt x="56" y="104"/>
                  <a:pt x="56" y="104"/>
                  <a:pt x="56" y="104"/>
                </a:cubicBezTo>
                <a:lnTo>
                  <a:pt x="71" y="104"/>
                </a:lnTo>
                <a:close/>
              </a:path>
            </a:pathLst>
          </a:custGeom>
          <a:noFill/>
          <a:ln w="25400" cmpd="sng">
            <a:solidFill>
              <a:srgbClr val="0AC0FC"/>
            </a:solidFill>
            <a:miter lim="800000"/>
            <a:headEnd/>
            <a:tailEnd/>
          </a:ln>
          <a:extLst/>
        </p:spPr>
        <p:txBody>
          <a:bodyPr anchor="ctr"/>
          <a:lstStyle/>
          <a:p>
            <a:pPr algn="ctr" fontAlgn="ctr">
              <a:buClr>
                <a:srgbClr val="FF0000"/>
              </a:buClr>
              <a:buSzPct val="70000"/>
              <a:buFont typeface="Wingdings" panose="05000000000000000000" pitchFamily="2" charset="2"/>
              <a:buChar char="u"/>
              <a:tabLst>
                <a:tab pos="723755" algn="l"/>
                <a:tab pos="1447510" algn="l"/>
              </a:tabLst>
            </a:pPr>
            <a:endParaRPr lang="zh-CN" altLang="en-US" sz="1400">
              <a:solidFill>
                <a:schemeClr val="bg1"/>
              </a:solidFill>
              <a:cs typeface="+mn-ea"/>
              <a:sym typeface="+mn-lt"/>
            </a:endParaRPr>
          </a:p>
        </p:txBody>
      </p:sp>
      <p:sp>
        <p:nvSpPr>
          <p:cNvPr id="12" name="Freeform 202">
            <a:extLst>
              <a:ext uri="{FF2B5EF4-FFF2-40B4-BE49-F238E27FC236}">
                <a16:creationId xmlns:a16="http://schemas.microsoft.com/office/drawing/2014/main" id="{E6A2E2B2-70E1-47DC-A44A-57B1D335BE18}"/>
              </a:ext>
            </a:extLst>
          </p:cNvPr>
          <p:cNvSpPr>
            <a:spLocks noEditPoints="1"/>
          </p:cNvSpPr>
          <p:nvPr/>
        </p:nvSpPr>
        <p:spPr bwMode="auto">
          <a:xfrm>
            <a:off x="2421850" y="2804688"/>
            <a:ext cx="1373310" cy="1320743"/>
          </a:xfrm>
          <a:custGeom>
            <a:avLst/>
            <a:gdLst>
              <a:gd name="T0" fmla="*/ 80 w 198"/>
              <a:gd name="T1" fmla="*/ 39 h 190"/>
              <a:gd name="T2" fmla="*/ 32 w 198"/>
              <a:gd name="T3" fmla="*/ 39 h 190"/>
              <a:gd name="T4" fmla="*/ 24 w 198"/>
              <a:gd name="T5" fmla="*/ 52 h 190"/>
              <a:gd name="T6" fmla="*/ 32 w 198"/>
              <a:gd name="T7" fmla="*/ 65 h 190"/>
              <a:gd name="T8" fmla="*/ 80 w 198"/>
              <a:gd name="T9" fmla="*/ 65 h 190"/>
              <a:gd name="T10" fmla="*/ 80 w 198"/>
              <a:gd name="T11" fmla="*/ 39 h 190"/>
              <a:gd name="T12" fmla="*/ 80 w 198"/>
              <a:gd name="T13" fmla="*/ 39 h 190"/>
              <a:gd name="T14" fmla="*/ 114 w 198"/>
              <a:gd name="T15" fmla="*/ 65 h 190"/>
              <a:gd name="T16" fmla="*/ 170 w 198"/>
              <a:gd name="T17" fmla="*/ 65 h 190"/>
              <a:gd name="T18" fmla="*/ 177 w 198"/>
              <a:gd name="T19" fmla="*/ 65 h 190"/>
              <a:gd name="T20" fmla="*/ 179 w 198"/>
              <a:gd name="T21" fmla="*/ 69 h 190"/>
              <a:gd name="T22" fmla="*/ 194 w 198"/>
              <a:gd name="T23" fmla="*/ 93 h 190"/>
              <a:gd name="T24" fmla="*/ 198 w 198"/>
              <a:gd name="T25" fmla="*/ 99 h 190"/>
              <a:gd name="T26" fmla="*/ 194 w 198"/>
              <a:gd name="T27" fmla="*/ 103 h 190"/>
              <a:gd name="T28" fmla="*/ 179 w 198"/>
              <a:gd name="T29" fmla="*/ 127 h 190"/>
              <a:gd name="T30" fmla="*/ 177 w 198"/>
              <a:gd name="T31" fmla="*/ 134 h 190"/>
              <a:gd name="T32" fmla="*/ 170 w 198"/>
              <a:gd name="T33" fmla="*/ 134 h 190"/>
              <a:gd name="T34" fmla="*/ 114 w 198"/>
              <a:gd name="T35" fmla="*/ 134 h 190"/>
              <a:gd name="T36" fmla="*/ 114 w 198"/>
              <a:gd name="T37" fmla="*/ 164 h 190"/>
              <a:gd name="T38" fmla="*/ 164 w 198"/>
              <a:gd name="T39" fmla="*/ 164 h 190"/>
              <a:gd name="T40" fmla="*/ 164 w 198"/>
              <a:gd name="T41" fmla="*/ 190 h 190"/>
              <a:gd name="T42" fmla="*/ 37 w 198"/>
              <a:gd name="T43" fmla="*/ 190 h 190"/>
              <a:gd name="T44" fmla="*/ 37 w 198"/>
              <a:gd name="T45" fmla="*/ 164 h 190"/>
              <a:gd name="T46" fmla="*/ 82 w 198"/>
              <a:gd name="T47" fmla="*/ 164 h 190"/>
              <a:gd name="T48" fmla="*/ 82 w 198"/>
              <a:gd name="T49" fmla="*/ 86 h 190"/>
              <a:gd name="T50" fmla="*/ 26 w 198"/>
              <a:gd name="T51" fmla="*/ 86 h 190"/>
              <a:gd name="T52" fmla="*/ 19 w 198"/>
              <a:gd name="T53" fmla="*/ 86 h 190"/>
              <a:gd name="T54" fmla="*/ 17 w 198"/>
              <a:gd name="T55" fmla="*/ 80 h 190"/>
              <a:gd name="T56" fmla="*/ 2 w 198"/>
              <a:gd name="T57" fmla="*/ 56 h 190"/>
              <a:gd name="T58" fmla="*/ 0 w 198"/>
              <a:gd name="T59" fmla="*/ 52 h 190"/>
              <a:gd name="T60" fmla="*/ 2 w 198"/>
              <a:gd name="T61" fmla="*/ 45 h 190"/>
              <a:gd name="T62" fmla="*/ 17 w 198"/>
              <a:gd name="T63" fmla="*/ 21 h 190"/>
              <a:gd name="T64" fmla="*/ 19 w 198"/>
              <a:gd name="T65" fmla="*/ 17 h 190"/>
              <a:gd name="T66" fmla="*/ 26 w 198"/>
              <a:gd name="T67" fmla="*/ 17 h 190"/>
              <a:gd name="T68" fmla="*/ 82 w 198"/>
              <a:gd name="T69" fmla="*/ 17 h 190"/>
              <a:gd name="T70" fmla="*/ 82 w 198"/>
              <a:gd name="T71" fmla="*/ 13 h 190"/>
              <a:gd name="T72" fmla="*/ 99 w 198"/>
              <a:gd name="T73" fmla="*/ 0 h 190"/>
              <a:gd name="T74" fmla="*/ 114 w 198"/>
              <a:gd name="T75" fmla="*/ 13 h 190"/>
              <a:gd name="T76" fmla="*/ 114 w 198"/>
              <a:gd name="T77" fmla="*/ 65 h 190"/>
              <a:gd name="T78" fmla="*/ 114 w 198"/>
              <a:gd name="T79" fmla="*/ 65 h 190"/>
              <a:gd name="T80" fmla="*/ 166 w 198"/>
              <a:gd name="T81" fmla="*/ 84 h 190"/>
              <a:gd name="T82" fmla="*/ 116 w 198"/>
              <a:gd name="T83" fmla="*/ 84 h 190"/>
              <a:gd name="T84" fmla="*/ 116 w 198"/>
              <a:gd name="T85" fmla="*/ 112 h 190"/>
              <a:gd name="T86" fmla="*/ 166 w 198"/>
              <a:gd name="T87" fmla="*/ 112 h 190"/>
              <a:gd name="T88" fmla="*/ 175 w 198"/>
              <a:gd name="T89" fmla="*/ 99 h 190"/>
              <a:gd name="T90" fmla="*/ 166 w 198"/>
              <a:gd name="T91" fmla="*/ 8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8" h="190">
                <a:moveTo>
                  <a:pt x="80" y="39"/>
                </a:moveTo>
                <a:lnTo>
                  <a:pt x="32" y="39"/>
                </a:lnTo>
                <a:lnTo>
                  <a:pt x="24" y="52"/>
                </a:lnTo>
                <a:lnTo>
                  <a:pt x="32" y="65"/>
                </a:lnTo>
                <a:lnTo>
                  <a:pt x="80" y="65"/>
                </a:lnTo>
                <a:lnTo>
                  <a:pt x="80" y="39"/>
                </a:lnTo>
                <a:lnTo>
                  <a:pt x="80" y="39"/>
                </a:lnTo>
                <a:close/>
                <a:moveTo>
                  <a:pt x="114" y="65"/>
                </a:moveTo>
                <a:lnTo>
                  <a:pt x="170" y="65"/>
                </a:lnTo>
                <a:lnTo>
                  <a:pt x="177" y="65"/>
                </a:lnTo>
                <a:lnTo>
                  <a:pt x="179" y="69"/>
                </a:lnTo>
                <a:lnTo>
                  <a:pt x="194" y="93"/>
                </a:lnTo>
                <a:lnTo>
                  <a:pt x="198" y="99"/>
                </a:lnTo>
                <a:lnTo>
                  <a:pt x="194" y="103"/>
                </a:lnTo>
                <a:lnTo>
                  <a:pt x="179" y="127"/>
                </a:lnTo>
                <a:lnTo>
                  <a:pt x="177" y="134"/>
                </a:lnTo>
                <a:lnTo>
                  <a:pt x="170" y="134"/>
                </a:lnTo>
                <a:lnTo>
                  <a:pt x="114" y="134"/>
                </a:lnTo>
                <a:lnTo>
                  <a:pt x="114" y="164"/>
                </a:lnTo>
                <a:lnTo>
                  <a:pt x="164" y="164"/>
                </a:lnTo>
                <a:lnTo>
                  <a:pt x="164" y="190"/>
                </a:lnTo>
                <a:lnTo>
                  <a:pt x="37" y="190"/>
                </a:lnTo>
                <a:lnTo>
                  <a:pt x="37" y="164"/>
                </a:lnTo>
                <a:lnTo>
                  <a:pt x="82" y="164"/>
                </a:lnTo>
                <a:lnTo>
                  <a:pt x="82" y="86"/>
                </a:lnTo>
                <a:lnTo>
                  <a:pt x="26" y="86"/>
                </a:lnTo>
                <a:lnTo>
                  <a:pt x="19" y="86"/>
                </a:lnTo>
                <a:lnTo>
                  <a:pt x="17" y="80"/>
                </a:lnTo>
                <a:lnTo>
                  <a:pt x="2" y="56"/>
                </a:lnTo>
                <a:lnTo>
                  <a:pt x="0" y="52"/>
                </a:lnTo>
                <a:lnTo>
                  <a:pt x="2" y="45"/>
                </a:lnTo>
                <a:lnTo>
                  <a:pt x="17" y="21"/>
                </a:lnTo>
                <a:lnTo>
                  <a:pt x="19" y="17"/>
                </a:lnTo>
                <a:lnTo>
                  <a:pt x="26" y="17"/>
                </a:lnTo>
                <a:lnTo>
                  <a:pt x="82" y="17"/>
                </a:lnTo>
                <a:lnTo>
                  <a:pt x="82" y="13"/>
                </a:lnTo>
                <a:lnTo>
                  <a:pt x="99" y="0"/>
                </a:lnTo>
                <a:lnTo>
                  <a:pt x="114" y="13"/>
                </a:lnTo>
                <a:lnTo>
                  <a:pt x="114" y="65"/>
                </a:lnTo>
                <a:lnTo>
                  <a:pt x="114" y="65"/>
                </a:lnTo>
                <a:close/>
                <a:moveTo>
                  <a:pt x="166" y="84"/>
                </a:moveTo>
                <a:lnTo>
                  <a:pt x="116" y="84"/>
                </a:lnTo>
                <a:lnTo>
                  <a:pt x="116" y="112"/>
                </a:lnTo>
                <a:lnTo>
                  <a:pt x="166" y="112"/>
                </a:lnTo>
                <a:lnTo>
                  <a:pt x="175" y="99"/>
                </a:lnTo>
                <a:lnTo>
                  <a:pt x="166" y="84"/>
                </a:lnTo>
                <a:close/>
              </a:path>
            </a:pathLst>
          </a:custGeom>
          <a:noFill/>
          <a:ln w="25400" cmpd="sng">
            <a:solidFill>
              <a:srgbClr val="0AC0FC"/>
            </a:solidFill>
            <a:miter lim="800000"/>
            <a:headEnd/>
            <a:tailEnd/>
          </a:ln>
          <a:extLst/>
        </p:spPr>
        <p:txBody>
          <a:bodyPr anchor="ctr"/>
          <a:lstStyle/>
          <a:p>
            <a:pPr algn="ctr" fontAlgn="ctr">
              <a:buClr>
                <a:srgbClr val="FF0000"/>
              </a:buClr>
              <a:buSzPct val="70000"/>
              <a:buFont typeface="Wingdings" panose="05000000000000000000" pitchFamily="2" charset="2"/>
              <a:buChar char="u"/>
              <a:tabLst>
                <a:tab pos="723755" algn="l"/>
                <a:tab pos="1447510" algn="l"/>
              </a:tabLst>
            </a:pPr>
            <a:endParaRPr lang="zh-CN" altLang="en-US" sz="1400">
              <a:solidFill>
                <a:schemeClr val="bg1"/>
              </a:solidFill>
              <a:cs typeface="+mn-ea"/>
              <a:sym typeface="+mn-lt"/>
            </a:endParaRPr>
          </a:p>
        </p:txBody>
      </p:sp>
      <p:sp>
        <p:nvSpPr>
          <p:cNvPr id="13" name="TextBox 13">
            <a:extLst>
              <a:ext uri="{FF2B5EF4-FFF2-40B4-BE49-F238E27FC236}">
                <a16:creationId xmlns:a16="http://schemas.microsoft.com/office/drawing/2014/main" id="{2747E945-1679-47F6-9653-2AFDBEA644E3}"/>
              </a:ext>
            </a:extLst>
          </p:cNvPr>
          <p:cNvSpPr txBox="1"/>
          <p:nvPr/>
        </p:nvSpPr>
        <p:spPr>
          <a:xfrm>
            <a:off x="1668074" y="4454713"/>
            <a:ext cx="2590572" cy="960263"/>
          </a:xfrm>
          <a:prstGeom prst="rect">
            <a:avLst/>
          </a:prstGeom>
          <a:noFill/>
        </p:spPr>
        <p:txBody>
          <a:bodyPr wrap="square" lIns="0" tIns="0" rIns="0" bIns="0" rtlCol="0" anchor="t" anchorCtr="0">
            <a:spAutoFit/>
          </a:bodyPr>
          <a:lstStyle/>
          <a:p>
            <a:pPr algn="ctr" defTabSz="1216574">
              <a:spcBef>
                <a:spcPct val="20000"/>
              </a:spcBef>
              <a:defRPr/>
            </a:pPr>
            <a:r>
              <a:rPr lang="zh-CN" altLang="en-US" sz="1200" dirty="0">
                <a:solidFill>
                  <a:schemeClr val="bg1"/>
                </a:solidFill>
                <a:cs typeface="+mn-ea"/>
                <a:sym typeface="+mn-lt"/>
              </a:rPr>
              <a:t>单击此处可编辑内容，根据您的需要自由拉伸文本框大小单击此处可编辑内容，根据您的需要自由拉伸文本框大小</a:t>
            </a:r>
            <a:endParaRPr lang="en-US" altLang="zh-CN" sz="1200" dirty="0">
              <a:solidFill>
                <a:schemeClr val="bg1"/>
              </a:solidFill>
              <a:cs typeface="+mn-ea"/>
              <a:sym typeface="+mn-lt"/>
            </a:endParaRPr>
          </a:p>
          <a:p>
            <a:pPr algn="ctr" defTabSz="1216574">
              <a:spcBef>
                <a:spcPct val="20000"/>
              </a:spcBef>
              <a:defRPr/>
            </a:pPr>
            <a:endParaRPr lang="en-US" altLang="zh-CN" sz="1200" dirty="0">
              <a:solidFill>
                <a:schemeClr val="bg1"/>
              </a:solidFill>
              <a:cs typeface="+mn-ea"/>
              <a:sym typeface="+mn-lt"/>
            </a:endParaRPr>
          </a:p>
        </p:txBody>
      </p:sp>
      <p:sp>
        <p:nvSpPr>
          <p:cNvPr id="14" name="TextBox 13">
            <a:extLst>
              <a:ext uri="{FF2B5EF4-FFF2-40B4-BE49-F238E27FC236}">
                <a16:creationId xmlns:a16="http://schemas.microsoft.com/office/drawing/2014/main" id="{C29BDD02-811F-4BC4-8AAA-4633CCB9689D}"/>
              </a:ext>
            </a:extLst>
          </p:cNvPr>
          <p:cNvSpPr txBox="1"/>
          <p:nvPr/>
        </p:nvSpPr>
        <p:spPr>
          <a:xfrm>
            <a:off x="4957163" y="4454713"/>
            <a:ext cx="2590572" cy="960263"/>
          </a:xfrm>
          <a:prstGeom prst="rect">
            <a:avLst/>
          </a:prstGeom>
          <a:noFill/>
        </p:spPr>
        <p:txBody>
          <a:bodyPr wrap="square" lIns="0" tIns="0" rIns="0" bIns="0" rtlCol="0" anchor="t" anchorCtr="0">
            <a:spAutoFit/>
          </a:bodyPr>
          <a:lstStyle/>
          <a:p>
            <a:pPr algn="ctr" defTabSz="1216574">
              <a:spcBef>
                <a:spcPct val="20000"/>
              </a:spcBef>
              <a:defRPr/>
            </a:pPr>
            <a:r>
              <a:rPr lang="zh-CN" altLang="en-US" sz="1200" dirty="0">
                <a:solidFill>
                  <a:schemeClr val="bg1"/>
                </a:solidFill>
                <a:cs typeface="+mn-ea"/>
                <a:sym typeface="+mn-lt"/>
              </a:rPr>
              <a:t>单击此处可编辑内容，根据您的需要自由拉伸文本框大小单击此处可编辑内容，根据您的需要自由拉伸文本框大小</a:t>
            </a:r>
            <a:endParaRPr lang="en-US" altLang="zh-CN" sz="1200" dirty="0">
              <a:solidFill>
                <a:schemeClr val="bg1"/>
              </a:solidFill>
              <a:cs typeface="+mn-ea"/>
              <a:sym typeface="+mn-lt"/>
            </a:endParaRPr>
          </a:p>
          <a:p>
            <a:pPr algn="ctr" defTabSz="1216574">
              <a:spcBef>
                <a:spcPct val="20000"/>
              </a:spcBef>
              <a:defRPr/>
            </a:pPr>
            <a:endParaRPr lang="en-US" altLang="zh-CN" sz="1200" dirty="0">
              <a:solidFill>
                <a:schemeClr val="bg1"/>
              </a:solidFill>
              <a:cs typeface="+mn-ea"/>
              <a:sym typeface="+mn-lt"/>
            </a:endParaRPr>
          </a:p>
        </p:txBody>
      </p:sp>
      <p:sp>
        <p:nvSpPr>
          <p:cNvPr id="15" name="TextBox 13">
            <a:extLst>
              <a:ext uri="{FF2B5EF4-FFF2-40B4-BE49-F238E27FC236}">
                <a16:creationId xmlns:a16="http://schemas.microsoft.com/office/drawing/2014/main" id="{68FA9878-4D59-4C0D-8FFB-F1927E46C8B2}"/>
              </a:ext>
            </a:extLst>
          </p:cNvPr>
          <p:cNvSpPr txBox="1"/>
          <p:nvPr/>
        </p:nvSpPr>
        <p:spPr>
          <a:xfrm>
            <a:off x="8258948" y="4454713"/>
            <a:ext cx="2590572" cy="960263"/>
          </a:xfrm>
          <a:prstGeom prst="rect">
            <a:avLst/>
          </a:prstGeom>
          <a:noFill/>
        </p:spPr>
        <p:txBody>
          <a:bodyPr wrap="square" lIns="0" tIns="0" rIns="0" bIns="0" rtlCol="0" anchor="t" anchorCtr="0">
            <a:spAutoFit/>
          </a:bodyPr>
          <a:lstStyle/>
          <a:p>
            <a:pPr algn="ctr" defTabSz="1216574">
              <a:spcBef>
                <a:spcPct val="20000"/>
              </a:spcBef>
              <a:defRPr/>
            </a:pPr>
            <a:r>
              <a:rPr lang="zh-CN" altLang="en-US" sz="1200" dirty="0">
                <a:solidFill>
                  <a:schemeClr val="bg1"/>
                </a:solidFill>
                <a:cs typeface="+mn-ea"/>
                <a:sym typeface="+mn-lt"/>
              </a:rPr>
              <a:t>单击此处可编辑内容，根据您的需要自由拉伸文本框大小单击此处可编辑内容，根据您的需要自由拉伸文本框大小</a:t>
            </a:r>
            <a:endParaRPr lang="en-US" altLang="zh-CN" sz="1200" dirty="0">
              <a:solidFill>
                <a:schemeClr val="bg1"/>
              </a:solidFill>
              <a:cs typeface="+mn-ea"/>
              <a:sym typeface="+mn-lt"/>
            </a:endParaRPr>
          </a:p>
          <a:p>
            <a:pPr algn="ctr" defTabSz="1216574">
              <a:spcBef>
                <a:spcPct val="20000"/>
              </a:spcBef>
              <a:defRPr/>
            </a:pPr>
            <a:endParaRPr lang="en-US" altLang="zh-CN" sz="1200" dirty="0">
              <a:solidFill>
                <a:schemeClr val="bg1"/>
              </a:solidFill>
              <a:cs typeface="+mn-ea"/>
              <a:sym typeface="+mn-lt"/>
            </a:endParaRPr>
          </a:p>
        </p:txBody>
      </p:sp>
      <p:sp>
        <p:nvSpPr>
          <p:cNvPr id="16" name="文本框 15">
            <a:extLst>
              <a:ext uri="{FF2B5EF4-FFF2-40B4-BE49-F238E27FC236}">
                <a16:creationId xmlns:a16="http://schemas.microsoft.com/office/drawing/2014/main" id="{C0F3E4D1-D6F9-45F2-804F-16022C258BEC}"/>
              </a:ext>
            </a:extLst>
          </p:cNvPr>
          <p:cNvSpPr txBox="1"/>
          <p:nvPr/>
        </p:nvSpPr>
        <p:spPr>
          <a:xfrm>
            <a:off x="4436785" y="76432"/>
            <a:ext cx="5255202" cy="646307"/>
          </a:xfrm>
          <a:prstGeom prst="rect">
            <a:avLst/>
          </a:prstGeom>
          <a:noFill/>
        </p:spPr>
        <p:txBody>
          <a:bodyPr wrap="square" lIns="91416" tIns="45708" rIns="91416" bIns="45708" rtlCol="0">
            <a:spAutoFit/>
          </a:bodyPr>
          <a:lstStyle/>
          <a:p>
            <a:pPr fontAlgn="base">
              <a:spcBef>
                <a:spcPct val="0"/>
              </a:spcBef>
              <a:spcAft>
                <a:spcPct val="0"/>
              </a:spcAft>
              <a:buFont typeface="Arial" panose="020B0604020202020204" pitchFamily="34" charset="0"/>
              <a:buNone/>
            </a:pPr>
            <a:r>
              <a:rPr lang="zh-CN" altLang="en-US" sz="3600" b="1" dirty="0">
                <a:solidFill>
                  <a:schemeClr val="bg1"/>
                </a:solidFill>
                <a:cs typeface="+mn-ea"/>
                <a:sym typeface="+mn-lt"/>
              </a:rPr>
              <a:t>当前形势分析</a:t>
            </a:r>
          </a:p>
        </p:txBody>
      </p:sp>
    </p:spTree>
    <p:extLst>
      <p:ext uri="{BB962C8B-B14F-4D97-AF65-F5344CB8AC3E}">
        <p14:creationId xmlns:p14="http://schemas.microsoft.com/office/powerpoint/2010/main" val="1761380966"/>
      </p:ext>
    </p:extLst>
  </p:cSld>
  <p:clrMapOvr>
    <a:masterClrMapping/>
  </p:clrMapOvr>
  <mc:AlternateContent xmlns:mc="http://schemas.openxmlformats.org/markup-compatibility/2006">
    <mc:Choice xmlns:p14="http://schemas.microsoft.com/office/powerpoint/2010/main" Requires="p14">
      <p:transition p14:dur="250" advClick="0" advTm="4000">
        <p:dissolve/>
      </p:transition>
    </mc:Choice>
    <mc:Fallback>
      <p:transition advClick="0" advTm="400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42" presetClass="entr" presetSubtype="0" fill="hold" grpId="0" nodeType="afterEffect" nodePh="1">
                                  <p:stCondLst>
                                    <p:cond delay="0"/>
                                  </p:stCondLst>
                                  <p:endCondLst>
                                    <p:cond evt="begin" delay="0">
                                      <p:tn val="11"/>
                                    </p:cond>
                                  </p:end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50"/>
                                        <p:tgtEl>
                                          <p:spTgt spid="10"/>
                                        </p:tgtEl>
                                      </p:cBhvr>
                                    </p:animEffect>
                                    <p:anim calcmode="lin" valueType="num">
                                      <p:cBhvr>
                                        <p:cTn id="14" dur="250" fill="hold"/>
                                        <p:tgtEl>
                                          <p:spTgt spid="10"/>
                                        </p:tgtEl>
                                        <p:attrNameLst>
                                          <p:attrName>ppt_x</p:attrName>
                                        </p:attrNameLst>
                                      </p:cBhvr>
                                      <p:tavLst>
                                        <p:tav tm="0">
                                          <p:val>
                                            <p:strVal val="#ppt_x"/>
                                          </p:val>
                                        </p:tav>
                                        <p:tav tm="100000">
                                          <p:val>
                                            <p:strVal val="#ppt_x"/>
                                          </p:val>
                                        </p:tav>
                                      </p:tavLst>
                                    </p:anim>
                                    <p:anim calcmode="lin" valueType="num">
                                      <p:cBhvr>
                                        <p:cTn id="15" dur="25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42" presetClass="entr" presetSubtype="0" fill="hold" grpId="0" nodeType="afterEffect" nodePh="1">
                                  <p:stCondLst>
                                    <p:cond delay="0"/>
                                  </p:stCondLst>
                                  <p:endCondLst>
                                    <p:cond evt="begin" delay="0">
                                      <p:tn val="17"/>
                                    </p:cond>
                                  </p:endCondLst>
                                  <p:childTnLst>
                                    <p:set>
                                      <p:cBhvr>
                                        <p:cTn id="18" dur="1" fill="hold">
                                          <p:stCondLst>
                                            <p:cond delay="0"/>
                                          </p:stCondLst>
                                        </p:cTn>
                                        <p:tgtEl>
                                          <p:spTgt spid="12"/>
                                        </p:tgtEl>
                                        <p:attrNameLst>
                                          <p:attrName>style.visibility</p:attrName>
                                        </p:attrNameLst>
                                      </p:cBhvr>
                                      <p:to>
                                        <p:strVal val="visible"/>
                                      </p:to>
                                    </p:set>
                                    <p:animEffect transition="in" filter="fade">
                                      <p:cBhvr>
                                        <p:cTn id="19" dur="250"/>
                                        <p:tgtEl>
                                          <p:spTgt spid="12"/>
                                        </p:tgtEl>
                                      </p:cBhvr>
                                    </p:animEffect>
                                    <p:anim calcmode="lin" valueType="num">
                                      <p:cBhvr>
                                        <p:cTn id="20" dur="250" fill="hold"/>
                                        <p:tgtEl>
                                          <p:spTgt spid="12"/>
                                        </p:tgtEl>
                                        <p:attrNameLst>
                                          <p:attrName>ppt_x</p:attrName>
                                        </p:attrNameLst>
                                      </p:cBhvr>
                                      <p:tavLst>
                                        <p:tav tm="0">
                                          <p:val>
                                            <p:strVal val="#ppt_x"/>
                                          </p:val>
                                        </p:tav>
                                        <p:tav tm="100000">
                                          <p:val>
                                            <p:strVal val="#ppt_x"/>
                                          </p:val>
                                        </p:tav>
                                      </p:tavLst>
                                    </p:anim>
                                    <p:anim calcmode="lin" valueType="num">
                                      <p:cBhvr>
                                        <p:cTn id="21" dur="250" fill="hold"/>
                                        <p:tgtEl>
                                          <p:spTgt spid="12"/>
                                        </p:tgtEl>
                                        <p:attrNameLst>
                                          <p:attrName>ppt_y</p:attrName>
                                        </p:attrNameLst>
                                      </p:cBhvr>
                                      <p:tavLst>
                                        <p:tav tm="0">
                                          <p:val>
                                            <p:strVal val="#ppt_y+.1"/>
                                          </p:val>
                                        </p:tav>
                                        <p:tav tm="100000">
                                          <p:val>
                                            <p:strVal val="#ppt_y"/>
                                          </p:val>
                                        </p:tav>
                                      </p:tavLst>
                                    </p:anim>
                                  </p:childTnLst>
                                </p:cTn>
                              </p:par>
                            </p:childTnLst>
                          </p:cTn>
                        </p:par>
                        <p:par>
                          <p:cTn id="22" fill="hold">
                            <p:stCondLst>
                              <p:cond delay="750"/>
                            </p:stCondLst>
                            <p:childTnLst>
                              <p:par>
                                <p:cTn id="23" presetID="42"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250"/>
                                        <p:tgtEl>
                                          <p:spTgt spid="13"/>
                                        </p:tgtEl>
                                      </p:cBhvr>
                                    </p:animEffect>
                                    <p:anim calcmode="lin" valueType="num">
                                      <p:cBhvr>
                                        <p:cTn id="26" dur="250" fill="hold"/>
                                        <p:tgtEl>
                                          <p:spTgt spid="13"/>
                                        </p:tgtEl>
                                        <p:attrNameLst>
                                          <p:attrName>ppt_x</p:attrName>
                                        </p:attrNameLst>
                                      </p:cBhvr>
                                      <p:tavLst>
                                        <p:tav tm="0">
                                          <p:val>
                                            <p:strVal val="#ppt_x"/>
                                          </p:val>
                                        </p:tav>
                                        <p:tav tm="100000">
                                          <p:val>
                                            <p:strVal val="#ppt_x"/>
                                          </p:val>
                                        </p:tav>
                                      </p:tavLst>
                                    </p:anim>
                                    <p:anim calcmode="lin" valueType="num">
                                      <p:cBhvr>
                                        <p:cTn id="27" dur="250" fill="hold"/>
                                        <p:tgtEl>
                                          <p:spTgt spid="13"/>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42" presetClass="entr" presetSubtype="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250"/>
                                        <p:tgtEl>
                                          <p:spTgt spid="14"/>
                                        </p:tgtEl>
                                      </p:cBhvr>
                                    </p:animEffect>
                                    <p:anim calcmode="lin" valueType="num">
                                      <p:cBhvr>
                                        <p:cTn id="32" dur="250" fill="hold"/>
                                        <p:tgtEl>
                                          <p:spTgt spid="14"/>
                                        </p:tgtEl>
                                        <p:attrNameLst>
                                          <p:attrName>ppt_x</p:attrName>
                                        </p:attrNameLst>
                                      </p:cBhvr>
                                      <p:tavLst>
                                        <p:tav tm="0">
                                          <p:val>
                                            <p:strVal val="#ppt_x"/>
                                          </p:val>
                                        </p:tav>
                                        <p:tav tm="100000">
                                          <p:val>
                                            <p:strVal val="#ppt_x"/>
                                          </p:val>
                                        </p:tav>
                                      </p:tavLst>
                                    </p:anim>
                                    <p:anim calcmode="lin" valueType="num">
                                      <p:cBhvr>
                                        <p:cTn id="33" dur="250" fill="hold"/>
                                        <p:tgtEl>
                                          <p:spTgt spid="14"/>
                                        </p:tgtEl>
                                        <p:attrNameLst>
                                          <p:attrName>ppt_y</p:attrName>
                                        </p:attrNameLst>
                                      </p:cBhvr>
                                      <p:tavLst>
                                        <p:tav tm="0">
                                          <p:val>
                                            <p:strVal val="#ppt_y+.1"/>
                                          </p:val>
                                        </p:tav>
                                        <p:tav tm="100000">
                                          <p:val>
                                            <p:strVal val="#ppt_y"/>
                                          </p:val>
                                        </p:tav>
                                      </p:tavLst>
                                    </p:anim>
                                  </p:childTnLst>
                                </p:cTn>
                              </p:par>
                            </p:childTnLst>
                          </p:cTn>
                        </p:par>
                        <p:par>
                          <p:cTn id="34" fill="hold">
                            <p:stCondLst>
                              <p:cond delay="1250"/>
                            </p:stCondLst>
                            <p:childTnLst>
                              <p:par>
                                <p:cTn id="35" presetID="42" presetClass="entr" presetSubtype="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250"/>
                                        <p:tgtEl>
                                          <p:spTgt spid="15"/>
                                        </p:tgtEl>
                                      </p:cBhvr>
                                    </p:animEffect>
                                    <p:anim calcmode="lin" valueType="num">
                                      <p:cBhvr>
                                        <p:cTn id="38" dur="250" fill="hold"/>
                                        <p:tgtEl>
                                          <p:spTgt spid="15"/>
                                        </p:tgtEl>
                                        <p:attrNameLst>
                                          <p:attrName>ppt_x</p:attrName>
                                        </p:attrNameLst>
                                      </p:cBhvr>
                                      <p:tavLst>
                                        <p:tav tm="0">
                                          <p:val>
                                            <p:strVal val="#ppt_x"/>
                                          </p:val>
                                        </p:tav>
                                        <p:tav tm="100000">
                                          <p:val>
                                            <p:strVal val="#ppt_x"/>
                                          </p:val>
                                        </p:tav>
                                      </p:tavLst>
                                    </p:anim>
                                    <p:anim calcmode="lin" valueType="num">
                                      <p:cBhvr>
                                        <p:cTn id="39" dur="25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p:bldP spid="14"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15195271-EA2C-457A-BEA1-9ED1D8AC14C0}"/>
              </a:ext>
            </a:extLst>
          </p:cNvPr>
          <p:cNvSpPr>
            <a:spLocks noChangeArrowheads="1"/>
          </p:cNvSpPr>
          <p:nvPr/>
        </p:nvSpPr>
        <p:spPr bwMode="auto">
          <a:xfrm>
            <a:off x="4622190" y="2504107"/>
            <a:ext cx="4495213" cy="690740"/>
          </a:xfrm>
          <a:prstGeom prst="rect">
            <a:avLst/>
          </a:prstGeom>
          <a:noFill/>
          <a:ln w="6350" cap="flat">
            <a:solidFill>
              <a:schemeClr val="bg1"/>
            </a:solidFill>
            <a:prstDash val="solid"/>
            <a:miter lim="800000"/>
          </a:ln>
          <a:effectLst>
            <a:outerShdw blurRad="203200" sx="102000" sy="102000" algn="ctr" rotWithShape="0">
              <a:prstClr val="black">
                <a:alpha val="40000"/>
              </a:prstClr>
            </a:outerShdw>
          </a:effectLst>
        </p:spPr>
        <p:txBody>
          <a:bodyPr vert="horz" wrap="square" lIns="91404" tIns="45703" rIns="91404" bIns="45703" numCol="1" anchor="t" anchorCtr="0" compatLnSpc="1"/>
          <a:lstStyle/>
          <a:p>
            <a:pPr fontAlgn="base">
              <a:spcBef>
                <a:spcPct val="0"/>
              </a:spcBef>
              <a:spcAft>
                <a:spcPct val="0"/>
              </a:spcAft>
            </a:pPr>
            <a:endParaRPr lang="zh-CN" altLang="en-US" sz="2400" kern="0">
              <a:solidFill>
                <a:schemeClr val="bg1"/>
              </a:solidFill>
              <a:cs typeface="+mn-ea"/>
              <a:sym typeface="+mn-lt"/>
            </a:endParaRPr>
          </a:p>
        </p:txBody>
      </p:sp>
      <p:sp>
        <p:nvSpPr>
          <p:cNvPr id="3" name="Freeform 6">
            <a:extLst>
              <a:ext uri="{FF2B5EF4-FFF2-40B4-BE49-F238E27FC236}">
                <a16:creationId xmlns:a16="http://schemas.microsoft.com/office/drawing/2014/main" id="{E5D4A883-5D83-4C91-93C9-4EDAB28C5832}"/>
              </a:ext>
            </a:extLst>
          </p:cNvPr>
          <p:cNvSpPr/>
          <p:nvPr/>
        </p:nvSpPr>
        <p:spPr bwMode="auto">
          <a:xfrm>
            <a:off x="3818662" y="2504107"/>
            <a:ext cx="870873" cy="690740"/>
          </a:xfrm>
          <a:custGeom>
            <a:avLst/>
            <a:gdLst>
              <a:gd name="T0" fmla="*/ 2158 w 2158"/>
              <a:gd name="T1" fmla="*/ 531 h 1996"/>
              <a:gd name="T2" fmla="*/ 1996 w 2158"/>
              <a:gd name="T3" fmla="*/ 397 h 1996"/>
              <a:gd name="T4" fmla="*/ 1996 w 2158"/>
              <a:gd name="T5" fmla="*/ 0 h 1996"/>
              <a:gd name="T6" fmla="*/ 0 w 2158"/>
              <a:gd name="T7" fmla="*/ 0 h 1996"/>
              <a:gd name="T8" fmla="*/ 0 w 2158"/>
              <a:gd name="T9" fmla="*/ 1996 h 1996"/>
              <a:gd name="T10" fmla="*/ 1996 w 2158"/>
              <a:gd name="T11" fmla="*/ 1996 h 1996"/>
              <a:gd name="T12" fmla="*/ 1996 w 2158"/>
              <a:gd name="T13" fmla="*/ 666 h 1996"/>
              <a:gd name="T14" fmla="*/ 2158 w 2158"/>
              <a:gd name="T15" fmla="*/ 531 h 19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996">
                <a:moveTo>
                  <a:pt x="2158" y="531"/>
                </a:moveTo>
                <a:lnTo>
                  <a:pt x="1996" y="397"/>
                </a:lnTo>
                <a:lnTo>
                  <a:pt x="1996" y="0"/>
                </a:lnTo>
                <a:lnTo>
                  <a:pt x="0" y="0"/>
                </a:lnTo>
                <a:lnTo>
                  <a:pt x="0" y="1996"/>
                </a:lnTo>
                <a:lnTo>
                  <a:pt x="1996" y="1996"/>
                </a:lnTo>
                <a:lnTo>
                  <a:pt x="1996" y="666"/>
                </a:lnTo>
                <a:lnTo>
                  <a:pt x="2158" y="531"/>
                </a:lnTo>
                <a:close/>
              </a:path>
            </a:pathLst>
          </a:custGeom>
          <a:solidFill>
            <a:srgbClr val="00B0F0"/>
          </a:solidFill>
          <a:ln w="19050">
            <a:solidFill>
              <a:srgbClr val="F8F8F8"/>
            </a:solidFill>
            <a:round/>
          </a:ln>
        </p:spPr>
        <p:txBody>
          <a:bodyPr vert="horz" wrap="square" lIns="91404" tIns="45703" rIns="91404" bIns="45703" numCol="1" anchor="t" anchorCtr="0" compatLnSpc="1"/>
          <a:lstStyle/>
          <a:p>
            <a:pPr fontAlgn="base">
              <a:spcBef>
                <a:spcPct val="0"/>
              </a:spcBef>
              <a:spcAft>
                <a:spcPct val="0"/>
              </a:spcAft>
            </a:pPr>
            <a:endParaRPr lang="zh-CN" altLang="en-US" sz="2400" kern="0">
              <a:solidFill>
                <a:schemeClr val="bg1"/>
              </a:solidFill>
              <a:cs typeface="+mn-ea"/>
              <a:sym typeface="+mn-lt"/>
            </a:endParaRPr>
          </a:p>
        </p:txBody>
      </p:sp>
      <p:sp>
        <p:nvSpPr>
          <p:cNvPr id="4" name="TextBox 144">
            <a:extLst>
              <a:ext uri="{FF2B5EF4-FFF2-40B4-BE49-F238E27FC236}">
                <a16:creationId xmlns:a16="http://schemas.microsoft.com/office/drawing/2014/main" id="{B2DEA53B-F66F-48BE-B088-8F9219634414}"/>
              </a:ext>
            </a:extLst>
          </p:cNvPr>
          <p:cNvSpPr txBox="1"/>
          <p:nvPr/>
        </p:nvSpPr>
        <p:spPr>
          <a:xfrm>
            <a:off x="3908627" y="2556999"/>
            <a:ext cx="601374" cy="584741"/>
          </a:xfrm>
          <a:prstGeom prst="rect">
            <a:avLst/>
          </a:prstGeom>
          <a:noFill/>
        </p:spPr>
        <p:txBody>
          <a:bodyPr wrap="none" lIns="91404" tIns="45703" rIns="91404" bIns="45703" rtlCol="0">
            <a:spAutoFit/>
          </a:bodyPr>
          <a:lstStyle/>
          <a:p>
            <a:pPr fontAlgn="base">
              <a:spcBef>
                <a:spcPct val="0"/>
              </a:spcBef>
              <a:spcAft>
                <a:spcPct val="0"/>
              </a:spcAft>
              <a:buFont typeface="Arial" panose="020B0604020202020204" pitchFamily="34" charset="0"/>
              <a:buNone/>
            </a:pPr>
            <a:r>
              <a:rPr lang="en-US" altLang="zh-CN" sz="3200" b="1" dirty="0">
                <a:solidFill>
                  <a:schemeClr val="bg1"/>
                </a:solidFill>
                <a:cs typeface="+mn-ea"/>
                <a:sym typeface="+mn-lt"/>
              </a:rPr>
              <a:t>01</a:t>
            </a:r>
            <a:endParaRPr lang="zh-CN" altLang="en-US" sz="3200" b="1" dirty="0">
              <a:solidFill>
                <a:schemeClr val="bg1"/>
              </a:solidFill>
              <a:cs typeface="+mn-ea"/>
              <a:sym typeface="+mn-lt"/>
            </a:endParaRPr>
          </a:p>
        </p:txBody>
      </p:sp>
      <p:sp>
        <p:nvSpPr>
          <p:cNvPr id="5" name="TextBox 145">
            <a:extLst>
              <a:ext uri="{FF2B5EF4-FFF2-40B4-BE49-F238E27FC236}">
                <a16:creationId xmlns:a16="http://schemas.microsoft.com/office/drawing/2014/main" id="{90F7363A-F1E1-45AE-BC38-F7B52CD92303}"/>
              </a:ext>
            </a:extLst>
          </p:cNvPr>
          <p:cNvSpPr txBox="1"/>
          <p:nvPr/>
        </p:nvSpPr>
        <p:spPr>
          <a:xfrm>
            <a:off x="5374882" y="2596862"/>
            <a:ext cx="2339029" cy="523186"/>
          </a:xfrm>
          <a:prstGeom prst="rect">
            <a:avLst/>
          </a:prstGeom>
          <a:noFill/>
        </p:spPr>
        <p:txBody>
          <a:bodyPr wrap="none" lIns="91404" tIns="45703" rIns="91404" bIns="45703" rtlCol="0">
            <a:spAutoFit/>
          </a:bodyPr>
          <a:lstStyle/>
          <a:p>
            <a:pPr fontAlgn="base">
              <a:spcBef>
                <a:spcPct val="0"/>
              </a:spcBef>
              <a:spcAft>
                <a:spcPct val="0"/>
              </a:spcAft>
              <a:buFont typeface="Arial" panose="020B0604020202020204" pitchFamily="34" charset="0"/>
              <a:buNone/>
            </a:pPr>
            <a:r>
              <a:rPr lang="zh-CN" altLang="en-US" sz="2800" b="1" dirty="0">
                <a:solidFill>
                  <a:schemeClr val="bg1"/>
                </a:solidFill>
                <a:cs typeface="+mn-ea"/>
                <a:sym typeface="+mn-lt"/>
              </a:rPr>
              <a:t>当前工作亮点</a:t>
            </a:r>
          </a:p>
        </p:txBody>
      </p:sp>
      <p:sp>
        <p:nvSpPr>
          <p:cNvPr id="6" name="Rectangle 5">
            <a:extLst>
              <a:ext uri="{FF2B5EF4-FFF2-40B4-BE49-F238E27FC236}">
                <a16:creationId xmlns:a16="http://schemas.microsoft.com/office/drawing/2014/main" id="{08779726-627A-4157-A26C-3CD16251500B}"/>
              </a:ext>
            </a:extLst>
          </p:cNvPr>
          <p:cNvSpPr>
            <a:spLocks noChangeArrowheads="1"/>
          </p:cNvSpPr>
          <p:nvPr/>
        </p:nvSpPr>
        <p:spPr bwMode="auto">
          <a:xfrm>
            <a:off x="4622190" y="3323226"/>
            <a:ext cx="4495213" cy="690740"/>
          </a:xfrm>
          <a:prstGeom prst="rect">
            <a:avLst/>
          </a:prstGeom>
          <a:noFill/>
          <a:ln w="6350" cap="flat">
            <a:solidFill>
              <a:schemeClr val="bg1"/>
            </a:solidFill>
            <a:prstDash val="solid"/>
            <a:miter lim="800000"/>
          </a:ln>
          <a:effectLst>
            <a:outerShdw blurRad="203200" sx="102000" sy="102000" algn="ctr" rotWithShape="0">
              <a:prstClr val="black">
                <a:alpha val="40000"/>
              </a:prstClr>
            </a:outerShdw>
          </a:effectLst>
        </p:spPr>
        <p:txBody>
          <a:bodyPr vert="horz" wrap="square" lIns="91404" tIns="45703" rIns="91404" bIns="45703" numCol="1" anchor="t" anchorCtr="0" compatLnSpc="1"/>
          <a:lstStyle/>
          <a:p>
            <a:pPr fontAlgn="base">
              <a:spcBef>
                <a:spcPct val="0"/>
              </a:spcBef>
              <a:spcAft>
                <a:spcPct val="0"/>
              </a:spcAft>
            </a:pPr>
            <a:endParaRPr lang="zh-CN" altLang="en-US" sz="2400" kern="0">
              <a:solidFill>
                <a:schemeClr val="bg1"/>
              </a:solidFill>
              <a:cs typeface="+mn-ea"/>
              <a:sym typeface="+mn-lt"/>
            </a:endParaRPr>
          </a:p>
        </p:txBody>
      </p:sp>
      <p:sp>
        <p:nvSpPr>
          <p:cNvPr id="7" name="Freeform 6">
            <a:extLst>
              <a:ext uri="{FF2B5EF4-FFF2-40B4-BE49-F238E27FC236}">
                <a16:creationId xmlns:a16="http://schemas.microsoft.com/office/drawing/2014/main" id="{091820DA-F4A8-45B7-A284-6DEEFB0C0D83}"/>
              </a:ext>
            </a:extLst>
          </p:cNvPr>
          <p:cNvSpPr/>
          <p:nvPr/>
        </p:nvSpPr>
        <p:spPr bwMode="auto">
          <a:xfrm>
            <a:off x="3818662" y="3323226"/>
            <a:ext cx="870873" cy="690740"/>
          </a:xfrm>
          <a:custGeom>
            <a:avLst/>
            <a:gdLst>
              <a:gd name="T0" fmla="*/ 2158 w 2158"/>
              <a:gd name="T1" fmla="*/ 531 h 1996"/>
              <a:gd name="T2" fmla="*/ 1996 w 2158"/>
              <a:gd name="T3" fmla="*/ 397 h 1996"/>
              <a:gd name="T4" fmla="*/ 1996 w 2158"/>
              <a:gd name="T5" fmla="*/ 0 h 1996"/>
              <a:gd name="T6" fmla="*/ 0 w 2158"/>
              <a:gd name="T7" fmla="*/ 0 h 1996"/>
              <a:gd name="T8" fmla="*/ 0 w 2158"/>
              <a:gd name="T9" fmla="*/ 1996 h 1996"/>
              <a:gd name="T10" fmla="*/ 1996 w 2158"/>
              <a:gd name="T11" fmla="*/ 1996 h 1996"/>
              <a:gd name="T12" fmla="*/ 1996 w 2158"/>
              <a:gd name="T13" fmla="*/ 666 h 1996"/>
              <a:gd name="T14" fmla="*/ 2158 w 2158"/>
              <a:gd name="T15" fmla="*/ 531 h 19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996">
                <a:moveTo>
                  <a:pt x="2158" y="531"/>
                </a:moveTo>
                <a:lnTo>
                  <a:pt x="1996" y="397"/>
                </a:lnTo>
                <a:lnTo>
                  <a:pt x="1996" y="0"/>
                </a:lnTo>
                <a:lnTo>
                  <a:pt x="0" y="0"/>
                </a:lnTo>
                <a:lnTo>
                  <a:pt x="0" y="1996"/>
                </a:lnTo>
                <a:lnTo>
                  <a:pt x="1996" y="1996"/>
                </a:lnTo>
                <a:lnTo>
                  <a:pt x="1996" y="666"/>
                </a:lnTo>
                <a:lnTo>
                  <a:pt x="2158" y="531"/>
                </a:lnTo>
                <a:close/>
              </a:path>
            </a:pathLst>
          </a:custGeom>
          <a:solidFill>
            <a:srgbClr val="00B0F0"/>
          </a:solidFill>
          <a:ln w="19050">
            <a:solidFill>
              <a:srgbClr val="F8F8F8"/>
            </a:solidFill>
            <a:round/>
          </a:ln>
        </p:spPr>
        <p:txBody>
          <a:bodyPr vert="horz" wrap="square" lIns="91404" tIns="45703" rIns="91404" bIns="45703" numCol="1" anchor="t" anchorCtr="0" compatLnSpc="1"/>
          <a:lstStyle/>
          <a:p>
            <a:pPr fontAlgn="base">
              <a:spcBef>
                <a:spcPct val="0"/>
              </a:spcBef>
              <a:spcAft>
                <a:spcPct val="0"/>
              </a:spcAft>
            </a:pPr>
            <a:endParaRPr lang="zh-CN" altLang="en-US" sz="2400" kern="0">
              <a:solidFill>
                <a:schemeClr val="bg1"/>
              </a:solidFill>
              <a:cs typeface="+mn-ea"/>
              <a:sym typeface="+mn-lt"/>
            </a:endParaRPr>
          </a:p>
        </p:txBody>
      </p:sp>
      <p:sp>
        <p:nvSpPr>
          <p:cNvPr id="8" name="TextBox 148">
            <a:extLst>
              <a:ext uri="{FF2B5EF4-FFF2-40B4-BE49-F238E27FC236}">
                <a16:creationId xmlns:a16="http://schemas.microsoft.com/office/drawing/2014/main" id="{0A62EDB8-5B7C-47F2-9371-4D4CED6B3557}"/>
              </a:ext>
            </a:extLst>
          </p:cNvPr>
          <p:cNvSpPr txBox="1"/>
          <p:nvPr/>
        </p:nvSpPr>
        <p:spPr>
          <a:xfrm>
            <a:off x="3908627" y="3376115"/>
            <a:ext cx="601374" cy="584741"/>
          </a:xfrm>
          <a:prstGeom prst="rect">
            <a:avLst/>
          </a:prstGeom>
          <a:noFill/>
        </p:spPr>
        <p:txBody>
          <a:bodyPr wrap="none" lIns="91404" tIns="45703" rIns="91404" bIns="45703" rtlCol="0">
            <a:spAutoFit/>
          </a:bodyPr>
          <a:lstStyle/>
          <a:p>
            <a:pPr fontAlgn="base">
              <a:spcBef>
                <a:spcPct val="0"/>
              </a:spcBef>
              <a:spcAft>
                <a:spcPct val="0"/>
              </a:spcAft>
              <a:buFont typeface="Arial" panose="020B0604020202020204" pitchFamily="34" charset="0"/>
              <a:buNone/>
            </a:pPr>
            <a:r>
              <a:rPr lang="en-US" altLang="zh-CN" sz="3200" b="1" dirty="0">
                <a:solidFill>
                  <a:schemeClr val="bg1"/>
                </a:solidFill>
                <a:cs typeface="+mn-ea"/>
                <a:sym typeface="+mn-lt"/>
              </a:rPr>
              <a:t>02</a:t>
            </a:r>
            <a:endParaRPr lang="zh-CN" altLang="en-US" sz="3200" b="1" dirty="0">
              <a:solidFill>
                <a:schemeClr val="bg1"/>
              </a:solidFill>
              <a:cs typeface="+mn-ea"/>
              <a:sym typeface="+mn-lt"/>
            </a:endParaRPr>
          </a:p>
        </p:txBody>
      </p:sp>
      <p:sp>
        <p:nvSpPr>
          <p:cNvPr id="9" name="TextBox 149">
            <a:extLst>
              <a:ext uri="{FF2B5EF4-FFF2-40B4-BE49-F238E27FC236}">
                <a16:creationId xmlns:a16="http://schemas.microsoft.com/office/drawing/2014/main" id="{05A2D16C-EA79-46EB-BC7E-02E3B6BC930F}"/>
              </a:ext>
            </a:extLst>
          </p:cNvPr>
          <p:cNvSpPr txBox="1"/>
          <p:nvPr/>
        </p:nvSpPr>
        <p:spPr>
          <a:xfrm>
            <a:off x="5374882" y="3415977"/>
            <a:ext cx="2339029" cy="523186"/>
          </a:xfrm>
          <a:prstGeom prst="rect">
            <a:avLst/>
          </a:prstGeom>
          <a:noFill/>
        </p:spPr>
        <p:txBody>
          <a:bodyPr wrap="none" lIns="91404" tIns="45703" rIns="91404" bIns="45703" rtlCol="0">
            <a:spAutoFit/>
          </a:bodyPr>
          <a:lstStyle/>
          <a:p>
            <a:pPr fontAlgn="base">
              <a:spcBef>
                <a:spcPct val="0"/>
              </a:spcBef>
              <a:spcAft>
                <a:spcPct val="0"/>
              </a:spcAft>
              <a:buFont typeface="Arial" panose="020B0604020202020204" pitchFamily="34" charset="0"/>
              <a:buNone/>
            </a:pPr>
            <a:r>
              <a:rPr lang="zh-CN" altLang="en-US" sz="2800" b="1" dirty="0">
                <a:solidFill>
                  <a:schemeClr val="bg1"/>
                </a:solidFill>
                <a:cs typeface="+mn-ea"/>
                <a:sym typeface="+mn-lt"/>
              </a:rPr>
              <a:t>主要做法经验</a:t>
            </a:r>
          </a:p>
        </p:txBody>
      </p:sp>
      <p:sp>
        <p:nvSpPr>
          <p:cNvPr id="10" name="Rectangle 5">
            <a:extLst>
              <a:ext uri="{FF2B5EF4-FFF2-40B4-BE49-F238E27FC236}">
                <a16:creationId xmlns:a16="http://schemas.microsoft.com/office/drawing/2014/main" id="{1861CF3F-09DF-4778-A582-6285ADE90A4E}"/>
              </a:ext>
            </a:extLst>
          </p:cNvPr>
          <p:cNvSpPr>
            <a:spLocks noChangeArrowheads="1"/>
          </p:cNvSpPr>
          <p:nvPr/>
        </p:nvSpPr>
        <p:spPr bwMode="auto">
          <a:xfrm>
            <a:off x="4622190" y="4142343"/>
            <a:ext cx="4495213" cy="690740"/>
          </a:xfrm>
          <a:prstGeom prst="rect">
            <a:avLst/>
          </a:prstGeom>
          <a:noFill/>
          <a:ln w="6350" cap="flat">
            <a:solidFill>
              <a:schemeClr val="bg1"/>
            </a:solidFill>
            <a:prstDash val="solid"/>
            <a:miter lim="800000"/>
          </a:ln>
          <a:effectLst>
            <a:outerShdw blurRad="203200" sx="102000" sy="102000" algn="ctr" rotWithShape="0">
              <a:prstClr val="black">
                <a:alpha val="40000"/>
              </a:prstClr>
            </a:outerShdw>
          </a:effectLst>
        </p:spPr>
        <p:txBody>
          <a:bodyPr vert="horz" wrap="square" lIns="91404" tIns="45703" rIns="91404" bIns="45703" numCol="1" anchor="t" anchorCtr="0" compatLnSpc="1"/>
          <a:lstStyle/>
          <a:p>
            <a:pPr fontAlgn="base">
              <a:spcBef>
                <a:spcPct val="0"/>
              </a:spcBef>
              <a:spcAft>
                <a:spcPct val="0"/>
              </a:spcAft>
            </a:pPr>
            <a:endParaRPr lang="zh-CN" altLang="en-US" sz="2400" kern="0">
              <a:solidFill>
                <a:schemeClr val="bg1"/>
              </a:solidFill>
              <a:cs typeface="+mn-ea"/>
              <a:sym typeface="+mn-lt"/>
            </a:endParaRPr>
          </a:p>
        </p:txBody>
      </p:sp>
      <p:sp>
        <p:nvSpPr>
          <p:cNvPr id="11" name="Freeform 6">
            <a:extLst>
              <a:ext uri="{FF2B5EF4-FFF2-40B4-BE49-F238E27FC236}">
                <a16:creationId xmlns:a16="http://schemas.microsoft.com/office/drawing/2014/main" id="{9E2B4355-81C5-411A-BE60-FEDBC43C6A9A}"/>
              </a:ext>
            </a:extLst>
          </p:cNvPr>
          <p:cNvSpPr/>
          <p:nvPr/>
        </p:nvSpPr>
        <p:spPr bwMode="auto">
          <a:xfrm>
            <a:off x="3818662" y="4142343"/>
            <a:ext cx="870873" cy="690740"/>
          </a:xfrm>
          <a:custGeom>
            <a:avLst/>
            <a:gdLst>
              <a:gd name="T0" fmla="*/ 2158 w 2158"/>
              <a:gd name="T1" fmla="*/ 531 h 1996"/>
              <a:gd name="T2" fmla="*/ 1996 w 2158"/>
              <a:gd name="T3" fmla="*/ 397 h 1996"/>
              <a:gd name="T4" fmla="*/ 1996 w 2158"/>
              <a:gd name="T5" fmla="*/ 0 h 1996"/>
              <a:gd name="T6" fmla="*/ 0 w 2158"/>
              <a:gd name="T7" fmla="*/ 0 h 1996"/>
              <a:gd name="T8" fmla="*/ 0 w 2158"/>
              <a:gd name="T9" fmla="*/ 1996 h 1996"/>
              <a:gd name="T10" fmla="*/ 1996 w 2158"/>
              <a:gd name="T11" fmla="*/ 1996 h 1996"/>
              <a:gd name="T12" fmla="*/ 1996 w 2158"/>
              <a:gd name="T13" fmla="*/ 666 h 1996"/>
              <a:gd name="T14" fmla="*/ 2158 w 2158"/>
              <a:gd name="T15" fmla="*/ 531 h 19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996">
                <a:moveTo>
                  <a:pt x="2158" y="531"/>
                </a:moveTo>
                <a:lnTo>
                  <a:pt x="1996" y="397"/>
                </a:lnTo>
                <a:lnTo>
                  <a:pt x="1996" y="0"/>
                </a:lnTo>
                <a:lnTo>
                  <a:pt x="0" y="0"/>
                </a:lnTo>
                <a:lnTo>
                  <a:pt x="0" y="1996"/>
                </a:lnTo>
                <a:lnTo>
                  <a:pt x="1996" y="1996"/>
                </a:lnTo>
                <a:lnTo>
                  <a:pt x="1996" y="666"/>
                </a:lnTo>
                <a:lnTo>
                  <a:pt x="2158" y="531"/>
                </a:lnTo>
                <a:close/>
              </a:path>
            </a:pathLst>
          </a:custGeom>
          <a:solidFill>
            <a:srgbClr val="00B0F0"/>
          </a:solidFill>
          <a:ln w="19050">
            <a:solidFill>
              <a:srgbClr val="F8F8F8"/>
            </a:solidFill>
            <a:round/>
          </a:ln>
        </p:spPr>
        <p:txBody>
          <a:bodyPr vert="horz" wrap="square" lIns="91404" tIns="45703" rIns="91404" bIns="45703" numCol="1" anchor="t" anchorCtr="0" compatLnSpc="1"/>
          <a:lstStyle/>
          <a:p>
            <a:pPr fontAlgn="base">
              <a:spcBef>
                <a:spcPct val="0"/>
              </a:spcBef>
              <a:spcAft>
                <a:spcPct val="0"/>
              </a:spcAft>
            </a:pPr>
            <a:endParaRPr lang="zh-CN" altLang="en-US" sz="2400" kern="0">
              <a:solidFill>
                <a:schemeClr val="bg1"/>
              </a:solidFill>
              <a:cs typeface="+mn-ea"/>
              <a:sym typeface="+mn-lt"/>
            </a:endParaRPr>
          </a:p>
        </p:txBody>
      </p:sp>
      <p:sp>
        <p:nvSpPr>
          <p:cNvPr id="12" name="TextBox 152">
            <a:extLst>
              <a:ext uri="{FF2B5EF4-FFF2-40B4-BE49-F238E27FC236}">
                <a16:creationId xmlns:a16="http://schemas.microsoft.com/office/drawing/2014/main" id="{414E59DC-07F7-4700-84EF-F15D34CC4D43}"/>
              </a:ext>
            </a:extLst>
          </p:cNvPr>
          <p:cNvSpPr txBox="1"/>
          <p:nvPr/>
        </p:nvSpPr>
        <p:spPr>
          <a:xfrm>
            <a:off x="3908627" y="4195233"/>
            <a:ext cx="601374" cy="584741"/>
          </a:xfrm>
          <a:prstGeom prst="rect">
            <a:avLst/>
          </a:prstGeom>
          <a:noFill/>
        </p:spPr>
        <p:txBody>
          <a:bodyPr wrap="none" lIns="91404" tIns="45703" rIns="91404" bIns="45703" rtlCol="0">
            <a:spAutoFit/>
          </a:bodyPr>
          <a:lstStyle/>
          <a:p>
            <a:pPr fontAlgn="base">
              <a:spcBef>
                <a:spcPct val="0"/>
              </a:spcBef>
              <a:spcAft>
                <a:spcPct val="0"/>
              </a:spcAft>
              <a:buFont typeface="Arial" panose="020B0604020202020204" pitchFamily="34" charset="0"/>
              <a:buNone/>
            </a:pPr>
            <a:r>
              <a:rPr lang="en-US" altLang="zh-CN" sz="3200" b="1" dirty="0">
                <a:solidFill>
                  <a:schemeClr val="bg1"/>
                </a:solidFill>
                <a:cs typeface="+mn-ea"/>
                <a:sym typeface="+mn-lt"/>
              </a:rPr>
              <a:t>03</a:t>
            </a:r>
            <a:endParaRPr lang="zh-CN" altLang="en-US" sz="3200" b="1" dirty="0">
              <a:solidFill>
                <a:schemeClr val="bg1"/>
              </a:solidFill>
              <a:cs typeface="+mn-ea"/>
              <a:sym typeface="+mn-lt"/>
            </a:endParaRPr>
          </a:p>
        </p:txBody>
      </p:sp>
      <p:sp>
        <p:nvSpPr>
          <p:cNvPr id="13" name="TextBox 153">
            <a:extLst>
              <a:ext uri="{FF2B5EF4-FFF2-40B4-BE49-F238E27FC236}">
                <a16:creationId xmlns:a16="http://schemas.microsoft.com/office/drawing/2014/main" id="{D7326704-0E61-4DF8-8778-2A543352A7ED}"/>
              </a:ext>
            </a:extLst>
          </p:cNvPr>
          <p:cNvSpPr txBox="1"/>
          <p:nvPr/>
        </p:nvSpPr>
        <p:spPr>
          <a:xfrm>
            <a:off x="5374882" y="4235097"/>
            <a:ext cx="2339029" cy="523186"/>
          </a:xfrm>
          <a:prstGeom prst="rect">
            <a:avLst/>
          </a:prstGeom>
          <a:noFill/>
        </p:spPr>
        <p:txBody>
          <a:bodyPr wrap="none" lIns="91404" tIns="45703" rIns="91404" bIns="45703" rtlCol="0">
            <a:spAutoFit/>
          </a:bodyPr>
          <a:lstStyle/>
          <a:p>
            <a:pPr fontAlgn="base">
              <a:spcBef>
                <a:spcPct val="0"/>
              </a:spcBef>
              <a:spcAft>
                <a:spcPct val="0"/>
              </a:spcAft>
              <a:buFont typeface="Arial" panose="020B0604020202020204" pitchFamily="34" charset="0"/>
              <a:buNone/>
            </a:pPr>
            <a:r>
              <a:rPr lang="zh-CN" altLang="en-US" sz="2800" b="1" dirty="0">
                <a:solidFill>
                  <a:schemeClr val="bg1"/>
                </a:solidFill>
                <a:cs typeface="+mn-ea"/>
                <a:sym typeface="+mn-lt"/>
              </a:rPr>
              <a:t>当前形势分析</a:t>
            </a:r>
          </a:p>
        </p:txBody>
      </p:sp>
      <p:sp>
        <p:nvSpPr>
          <p:cNvPr id="14" name="Rectangle 5">
            <a:extLst>
              <a:ext uri="{FF2B5EF4-FFF2-40B4-BE49-F238E27FC236}">
                <a16:creationId xmlns:a16="http://schemas.microsoft.com/office/drawing/2014/main" id="{CED6A8F7-14E0-46EA-B8B1-CE4EE442D883}"/>
              </a:ext>
            </a:extLst>
          </p:cNvPr>
          <p:cNvSpPr>
            <a:spLocks noChangeArrowheads="1"/>
          </p:cNvSpPr>
          <p:nvPr/>
        </p:nvSpPr>
        <p:spPr bwMode="auto">
          <a:xfrm>
            <a:off x="4622190" y="4947809"/>
            <a:ext cx="4495213" cy="690740"/>
          </a:xfrm>
          <a:prstGeom prst="rect">
            <a:avLst/>
          </a:prstGeom>
          <a:noFill/>
          <a:ln w="6350" cap="flat">
            <a:solidFill>
              <a:schemeClr val="bg1"/>
            </a:solidFill>
            <a:prstDash val="solid"/>
            <a:miter lim="800000"/>
          </a:ln>
          <a:effectLst>
            <a:outerShdw blurRad="203200" sx="102000" sy="102000" algn="ctr" rotWithShape="0">
              <a:prstClr val="black">
                <a:alpha val="40000"/>
              </a:prstClr>
            </a:outerShdw>
          </a:effectLst>
        </p:spPr>
        <p:txBody>
          <a:bodyPr vert="horz" wrap="square" lIns="91404" tIns="45703" rIns="91404" bIns="45703" numCol="1" anchor="t" anchorCtr="0" compatLnSpc="1"/>
          <a:lstStyle/>
          <a:p>
            <a:pPr fontAlgn="base">
              <a:spcBef>
                <a:spcPct val="0"/>
              </a:spcBef>
              <a:spcAft>
                <a:spcPct val="0"/>
              </a:spcAft>
            </a:pPr>
            <a:endParaRPr lang="zh-CN" altLang="en-US" sz="2400" kern="0">
              <a:solidFill>
                <a:schemeClr val="bg1"/>
              </a:solidFill>
              <a:cs typeface="+mn-ea"/>
              <a:sym typeface="+mn-lt"/>
            </a:endParaRPr>
          </a:p>
        </p:txBody>
      </p:sp>
      <p:sp>
        <p:nvSpPr>
          <p:cNvPr id="15" name="Freeform 6">
            <a:extLst>
              <a:ext uri="{FF2B5EF4-FFF2-40B4-BE49-F238E27FC236}">
                <a16:creationId xmlns:a16="http://schemas.microsoft.com/office/drawing/2014/main" id="{A866FB6F-FD4E-4F02-9104-528E77D3C7F1}"/>
              </a:ext>
            </a:extLst>
          </p:cNvPr>
          <p:cNvSpPr/>
          <p:nvPr/>
        </p:nvSpPr>
        <p:spPr bwMode="auto">
          <a:xfrm>
            <a:off x="3818662" y="4947809"/>
            <a:ext cx="870873" cy="690740"/>
          </a:xfrm>
          <a:custGeom>
            <a:avLst/>
            <a:gdLst>
              <a:gd name="T0" fmla="*/ 2158 w 2158"/>
              <a:gd name="T1" fmla="*/ 531 h 1996"/>
              <a:gd name="T2" fmla="*/ 1996 w 2158"/>
              <a:gd name="T3" fmla="*/ 397 h 1996"/>
              <a:gd name="T4" fmla="*/ 1996 w 2158"/>
              <a:gd name="T5" fmla="*/ 0 h 1996"/>
              <a:gd name="T6" fmla="*/ 0 w 2158"/>
              <a:gd name="T7" fmla="*/ 0 h 1996"/>
              <a:gd name="T8" fmla="*/ 0 w 2158"/>
              <a:gd name="T9" fmla="*/ 1996 h 1996"/>
              <a:gd name="T10" fmla="*/ 1996 w 2158"/>
              <a:gd name="T11" fmla="*/ 1996 h 1996"/>
              <a:gd name="T12" fmla="*/ 1996 w 2158"/>
              <a:gd name="T13" fmla="*/ 666 h 1996"/>
              <a:gd name="T14" fmla="*/ 2158 w 2158"/>
              <a:gd name="T15" fmla="*/ 531 h 19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996">
                <a:moveTo>
                  <a:pt x="2158" y="531"/>
                </a:moveTo>
                <a:lnTo>
                  <a:pt x="1996" y="397"/>
                </a:lnTo>
                <a:lnTo>
                  <a:pt x="1996" y="0"/>
                </a:lnTo>
                <a:lnTo>
                  <a:pt x="0" y="0"/>
                </a:lnTo>
                <a:lnTo>
                  <a:pt x="0" y="1996"/>
                </a:lnTo>
                <a:lnTo>
                  <a:pt x="1996" y="1996"/>
                </a:lnTo>
                <a:lnTo>
                  <a:pt x="1996" y="666"/>
                </a:lnTo>
                <a:lnTo>
                  <a:pt x="2158" y="531"/>
                </a:lnTo>
                <a:close/>
              </a:path>
            </a:pathLst>
          </a:custGeom>
          <a:solidFill>
            <a:srgbClr val="00B0F0"/>
          </a:solidFill>
          <a:ln w="19050">
            <a:solidFill>
              <a:srgbClr val="F8F8F8"/>
            </a:solidFill>
            <a:round/>
          </a:ln>
        </p:spPr>
        <p:txBody>
          <a:bodyPr vert="horz" wrap="square" lIns="91404" tIns="45703" rIns="91404" bIns="45703" numCol="1" anchor="t" anchorCtr="0" compatLnSpc="1"/>
          <a:lstStyle/>
          <a:p>
            <a:pPr fontAlgn="base">
              <a:spcBef>
                <a:spcPct val="0"/>
              </a:spcBef>
              <a:spcAft>
                <a:spcPct val="0"/>
              </a:spcAft>
            </a:pPr>
            <a:endParaRPr lang="zh-CN" altLang="en-US" sz="2400" kern="0">
              <a:solidFill>
                <a:schemeClr val="bg1"/>
              </a:solidFill>
              <a:cs typeface="+mn-ea"/>
              <a:sym typeface="+mn-lt"/>
            </a:endParaRPr>
          </a:p>
        </p:txBody>
      </p:sp>
      <p:sp>
        <p:nvSpPr>
          <p:cNvPr id="16" name="TextBox 156">
            <a:extLst>
              <a:ext uri="{FF2B5EF4-FFF2-40B4-BE49-F238E27FC236}">
                <a16:creationId xmlns:a16="http://schemas.microsoft.com/office/drawing/2014/main" id="{585DA155-1E2C-4404-B4CF-52192A308DD1}"/>
              </a:ext>
            </a:extLst>
          </p:cNvPr>
          <p:cNvSpPr txBox="1"/>
          <p:nvPr/>
        </p:nvSpPr>
        <p:spPr>
          <a:xfrm>
            <a:off x="3908627" y="5000699"/>
            <a:ext cx="601374" cy="584741"/>
          </a:xfrm>
          <a:prstGeom prst="rect">
            <a:avLst/>
          </a:prstGeom>
          <a:noFill/>
        </p:spPr>
        <p:txBody>
          <a:bodyPr wrap="none" lIns="91404" tIns="45703" rIns="91404" bIns="45703" rtlCol="0">
            <a:spAutoFit/>
          </a:bodyPr>
          <a:lstStyle/>
          <a:p>
            <a:pPr fontAlgn="base">
              <a:spcBef>
                <a:spcPct val="0"/>
              </a:spcBef>
              <a:spcAft>
                <a:spcPct val="0"/>
              </a:spcAft>
              <a:buFont typeface="Arial" panose="020B0604020202020204" pitchFamily="34" charset="0"/>
              <a:buNone/>
            </a:pPr>
            <a:r>
              <a:rPr lang="en-US" altLang="zh-CN" sz="3200" b="1" dirty="0">
                <a:solidFill>
                  <a:schemeClr val="bg1"/>
                </a:solidFill>
                <a:cs typeface="+mn-ea"/>
                <a:sym typeface="+mn-lt"/>
              </a:rPr>
              <a:t>04</a:t>
            </a:r>
            <a:endParaRPr lang="zh-CN" altLang="en-US" sz="3200" b="1" dirty="0">
              <a:solidFill>
                <a:schemeClr val="bg1"/>
              </a:solidFill>
              <a:cs typeface="+mn-ea"/>
              <a:sym typeface="+mn-lt"/>
            </a:endParaRPr>
          </a:p>
        </p:txBody>
      </p:sp>
      <p:sp>
        <p:nvSpPr>
          <p:cNvPr id="17" name="TextBox 157">
            <a:extLst>
              <a:ext uri="{FF2B5EF4-FFF2-40B4-BE49-F238E27FC236}">
                <a16:creationId xmlns:a16="http://schemas.microsoft.com/office/drawing/2014/main" id="{49FF1516-B441-4DF5-A5CD-975C1D706B93}"/>
              </a:ext>
            </a:extLst>
          </p:cNvPr>
          <p:cNvSpPr txBox="1"/>
          <p:nvPr/>
        </p:nvSpPr>
        <p:spPr>
          <a:xfrm>
            <a:off x="5374882" y="5040563"/>
            <a:ext cx="2339029" cy="523186"/>
          </a:xfrm>
          <a:prstGeom prst="rect">
            <a:avLst/>
          </a:prstGeom>
          <a:noFill/>
        </p:spPr>
        <p:txBody>
          <a:bodyPr wrap="none" lIns="91404" tIns="45703" rIns="91404" bIns="45703" rtlCol="0">
            <a:spAutoFit/>
          </a:bodyPr>
          <a:lstStyle/>
          <a:p>
            <a:pPr fontAlgn="base">
              <a:spcBef>
                <a:spcPct val="0"/>
              </a:spcBef>
              <a:spcAft>
                <a:spcPct val="0"/>
              </a:spcAft>
              <a:buFont typeface="Arial" panose="020B0604020202020204" pitchFamily="34" charset="0"/>
              <a:buNone/>
            </a:pPr>
            <a:r>
              <a:rPr lang="zh-CN" altLang="en-US" sz="2800" b="1" dirty="0">
                <a:solidFill>
                  <a:schemeClr val="bg1"/>
                </a:solidFill>
                <a:cs typeface="+mn-ea"/>
                <a:sym typeface="+mn-lt"/>
              </a:rPr>
              <a:t>下步工作重点</a:t>
            </a:r>
          </a:p>
        </p:txBody>
      </p:sp>
      <p:grpSp>
        <p:nvGrpSpPr>
          <p:cNvPr id="18" name="组合 54">
            <a:extLst>
              <a:ext uri="{FF2B5EF4-FFF2-40B4-BE49-F238E27FC236}">
                <a16:creationId xmlns:a16="http://schemas.microsoft.com/office/drawing/2014/main" id="{E9DC2BEE-08F5-4106-B5EE-1D08FD98B6C4}"/>
              </a:ext>
            </a:extLst>
          </p:cNvPr>
          <p:cNvGrpSpPr/>
          <p:nvPr/>
        </p:nvGrpSpPr>
        <p:grpSpPr bwMode="auto">
          <a:xfrm>
            <a:off x="1" y="466599"/>
            <a:ext cx="12190193" cy="1117487"/>
            <a:chOff x="256379" y="27271"/>
            <a:chExt cx="7683149" cy="837427"/>
          </a:xfrm>
        </p:grpSpPr>
        <p:grpSp>
          <p:nvGrpSpPr>
            <p:cNvPr id="19" name="组合 55">
              <a:extLst>
                <a:ext uri="{FF2B5EF4-FFF2-40B4-BE49-F238E27FC236}">
                  <a16:creationId xmlns:a16="http://schemas.microsoft.com/office/drawing/2014/main" id="{4C64AEB5-F330-4CAF-B2C0-C88763F51E50}"/>
                </a:ext>
              </a:extLst>
            </p:cNvPr>
            <p:cNvGrpSpPr/>
            <p:nvPr/>
          </p:nvGrpSpPr>
          <p:grpSpPr bwMode="auto">
            <a:xfrm>
              <a:off x="256379" y="27271"/>
              <a:ext cx="7683149" cy="837427"/>
              <a:chOff x="256379" y="27271"/>
              <a:chExt cx="7683149" cy="837427"/>
            </a:xfrm>
          </p:grpSpPr>
          <p:sp>
            <p:nvSpPr>
              <p:cNvPr id="21" name="文本框 57">
                <a:extLst>
                  <a:ext uri="{FF2B5EF4-FFF2-40B4-BE49-F238E27FC236}">
                    <a16:creationId xmlns:a16="http://schemas.microsoft.com/office/drawing/2014/main" id="{42953028-C5AE-4CCE-A939-C8F1D403C79A}"/>
                  </a:ext>
                </a:extLst>
              </p:cNvPr>
              <p:cNvSpPr txBox="1">
                <a:spLocks noChangeArrowheads="1"/>
              </p:cNvSpPr>
              <p:nvPr/>
            </p:nvSpPr>
            <p:spPr bwMode="auto">
              <a:xfrm>
                <a:off x="439196" y="27271"/>
                <a:ext cx="1432561" cy="56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267" b="1" dirty="0">
                    <a:solidFill>
                      <a:schemeClr val="bg1"/>
                    </a:solidFill>
                    <a:latin typeface="+mn-lt"/>
                    <a:ea typeface="+mn-ea"/>
                    <a:cs typeface="+mn-ea"/>
                    <a:sym typeface="+mn-lt"/>
                  </a:rPr>
                  <a:t>目 录</a:t>
                </a:r>
              </a:p>
            </p:txBody>
          </p:sp>
          <p:cxnSp>
            <p:nvCxnSpPr>
              <p:cNvPr id="22" name="直接连接符 58">
                <a:extLst>
                  <a:ext uri="{FF2B5EF4-FFF2-40B4-BE49-F238E27FC236}">
                    <a16:creationId xmlns:a16="http://schemas.microsoft.com/office/drawing/2014/main" id="{ECABF171-648B-4BDC-8E87-A8056BEF3C3B}"/>
                  </a:ext>
                </a:extLst>
              </p:cNvPr>
              <p:cNvCxnSpPr>
                <a:cxnSpLocks noChangeShapeType="1"/>
              </p:cNvCxnSpPr>
              <p:nvPr/>
            </p:nvCxnSpPr>
            <p:spPr bwMode="auto">
              <a:xfrm flipV="1">
                <a:off x="256379" y="817054"/>
                <a:ext cx="7683149" cy="47644"/>
              </a:xfrm>
              <a:prstGeom prst="line">
                <a:avLst/>
              </a:prstGeom>
              <a:noFill/>
              <a:ln w="6350">
                <a:solidFill>
                  <a:schemeClr val="bg1"/>
                </a:solidFill>
                <a:round/>
              </a:ln>
              <a:extLst>
                <a:ext uri="{909E8E84-426E-40DD-AFC4-6F175D3DCCD1}">
                  <a14:hiddenFill xmlns:a14="http://schemas.microsoft.com/office/drawing/2010/main">
                    <a:noFill/>
                  </a14:hiddenFill>
                </a:ext>
              </a:extLst>
            </p:spPr>
          </p:cxnSp>
        </p:grpSp>
        <p:sp>
          <p:nvSpPr>
            <p:cNvPr id="20" name="文本框 56">
              <a:extLst>
                <a:ext uri="{FF2B5EF4-FFF2-40B4-BE49-F238E27FC236}">
                  <a16:creationId xmlns:a16="http://schemas.microsoft.com/office/drawing/2014/main" id="{8B7208AC-7C4E-431F-8A0E-8FF3E9060DF7}"/>
                </a:ext>
              </a:extLst>
            </p:cNvPr>
            <p:cNvSpPr txBox="1">
              <a:spLocks noChangeArrowheads="1"/>
            </p:cNvSpPr>
            <p:nvPr/>
          </p:nvSpPr>
          <p:spPr bwMode="auto">
            <a:xfrm>
              <a:off x="871257" y="499264"/>
              <a:ext cx="1050505" cy="345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sz="2400" dirty="0">
                  <a:solidFill>
                    <a:schemeClr val="bg1"/>
                  </a:solidFill>
                  <a:latin typeface="+mn-lt"/>
                  <a:ea typeface="+mn-ea"/>
                  <a:cs typeface="+mn-ea"/>
                  <a:sym typeface="+mn-lt"/>
                </a:rPr>
                <a:t>Contents</a:t>
              </a:r>
              <a:endParaRPr lang="zh-CN" altLang="en-US" sz="2400" dirty="0">
                <a:solidFill>
                  <a:schemeClr val="bg1"/>
                </a:solidFill>
                <a:latin typeface="+mn-lt"/>
                <a:ea typeface="+mn-ea"/>
                <a:cs typeface="+mn-ea"/>
                <a:sym typeface="+mn-lt"/>
              </a:endParaRPr>
            </a:p>
          </p:txBody>
        </p:sp>
      </p:grpSp>
    </p:spTree>
    <p:extLst>
      <p:ext uri="{BB962C8B-B14F-4D97-AF65-F5344CB8AC3E}">
        <p14:creationId xmlns:p14="http://schemas.microsoft.com/office/powerpoint/2010/main" val="288251816"/>
      </p:ext>
    </p:extLst>
  </p:cSld>
  <p:clrMapOvr>
    <a:masterClrMapping/>
  </p:clrMapOvr>
  <mc:AlternateContent xmlns:mc="http://schemas.openxmlformats.org/markup-compatibility/2006">
    <mc:Choice xmlns:p14="http://schemas.microsoft.com/office/powerpoint/2010/main" Requires="p14">
      <p:transition p14:dur="250" advClick="0" advTm="4000">
        <p:dissolve/>
      </p:transition>
    </mc:Choice>
    <mc:Fallback>
      <p:transition advClick="0" advTm="400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par>
                          <p:cTn id="20" fill="hold">
                            <p:stCondLst>
                              <p:cond delay="1000"/>
                            </p:stCondLst>
                            <p:childTnLst>
                              <p:par>
                                <p:cTn id="21" presetID="2" presetClass="entr" presetSubtype="2"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1+#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0-#ppt_w/2"/>
                                          </p:val>
                                        </p:tav>
                                        <p:tav tm="100000">
                                          <p:val>
                                            <p:strVal val="#ppt_x"/>
                                          </p:val>
                                        </p:tav>
                                      </p:tavLst>
                                    </p:anim>
                                    <p:anim calcmode="lin" valueType="num">
                                      <p:cBhvr additive="base">
                                        <p:cTn id="28" dur="500" fill="hold"/>
                                        <p:tgtEl>
                                          <p:spTgt spid="7"/>
                                        </p:tgtEl>
                                        <p:attrNameLst>
                                          <p:attrName>ppt_y</p:attrName>
                                        </p:attrNameLst>
                                      </p:cBhvr>
                                      <p:tavLst>
                                        <p:tav tm="0">
                                          <p:val>
                                            <p:strVal val="#ppt_y"/>
                                          </p:val>
                                        </p:tav>
                                        <p:tav tm="100000">
                                          <p:val>
                                            <p:strVal val="#ppt_y"/>
                                          </p:val>
                                        </p:tav>
                                      </p:tavLst>
                                    </p:anim>
                                  </p:childTnLst>
                                </p:cTn>
                              </p:par>
                            </p:childTnLst>
                          </p:cTn>
                        </p:par>
                        <p:par>
                          <p:cTn id="29" fill="hold">
                            <p:stCondLst>
                              <p:cond delay="1500"/>
                            </p:stCondLst>
                            <p:childTnLst>
                              <p:par>
                                <p:cTn id="30" presetID="22" presetClass="entr" presetSubtype="8"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childTnLst>
                          </p:cTn>
                        </p:par>
                        <p:par>
                          <p:cTn id="36" fill="hold">
                            <p:stCondLst>
                              <p:cond delay="2000"/>
                            </p:stCondLst>
                            <p:childTnLst>
                              <p:par>
                                <p:cTn id="37" presetID="2" presetClass="entr" presetSubtype="2"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1+#ppt_w/2"/>
                                          </p:val>
                                        </p:tav>
                                        <p:tav tm="100000">
                                          <p:val>
                                            <p:strVal val="#ppt_x"/>
                                          </p:val>
                                        </p:tav>
                                      </p:tavLst>
                                    </p:anim>
                                    <p:anim calcmode="lin" valueType="num">
                                      <p:cBhvr additive="base">
                                        <p:cTn id="40" dur="500" fill="hold"/>
                                        <p:tgtEl>
                                          <p:spTgt spid="1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0-#ppt_w/2"/>
                                          </p:val>
                                        </p:tav>
                                        <p:tav tm="100000">
                                          <p:val>
                                            <p:strVal val="#ppt_x"/>
                                          </p:val>
                                        </p:tav>
                                      </p:tavLst>
                                    </p:anim>
                                    <p:anim calcmode="lin" valueType="num">
                                      <p:cBhvr additive="base">
                                        <p:cTn id="44" dur="500" fill="hold"/>
                                        <p:tgtEl>
                                          <p:spTgt spid="11"/>
                                        </p:tgtEl>
                                        <p:attrNameLst>
                                          <p:attrName>ppt_y</p:attrName>
                                        </p:attrNameLst>
                                      </p:cBhvr>
                                      <p:tavLst>
                                        <p:tav tm="0">
                                          <p:val>
                                            <p:strVal val="#ppt_y"/>
                                          </p:val>
                                        </p:tav>
                                        <p:tav tm="100000">
                                          <p:val>
                                            <p:strVal val="#ppt_y"/>
                                          </p:val>
                                        </p:tav>
                                      </p:tavLst>
                                    </p:anim>
                                  </p:childTnLst>
                                </p:cTn>
                              </p:par>
                            </p:childTnLst>
                          </p:cTn>
                        </p:par>
                        <p:par>
                          <p:cTn id="45" fill="hold">
                            <p:stCondLst>
                              <p:cond delay="2500"/>
                            </p:stCondLst>
                            <p:childTnLst>
                              <p:par>
                                <p:cTn id="46" presetID="22" presetClass="entr" presetSubtype="8" fill="hold" grpId="0" nodeType="after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left)">
                                      <p:cBhvr>
                                        <p:cTn id="48" dur="500"/>
                                        <p:tgtEl>
                                          <p:spTgt spid="12"/>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left)">
                                      <p:cBhvr>
                                        <p:cTn id="51" dur="500"/>
                                        <p:tgtEl>
                                          <p:spTgt spid="13"/>
                                        </p:tgtEl>
                                      </p:cBhvr>
                                    </p:animEffect>
                                  </p:childTnLst>
                                </p:cTn>
                              </p:par>
                            </p:childTnLst>
                          </p:cTn>
                        </p:par>
                        <p:par>
                          <p:cTn id="52" fill="hold">
                            <p:stCondLst>
                              <p:cond delay="3000"/>
                            </p:stCondLst>
                            <p:childTnLst>
                              <p:par>
                                <p:cTn id="53" presetID="2" presetClass="entr" presetSubtype="2"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1+#ppt_w/2"/>
                                          </p:val>
                                        </p:tav>
                                        <p:tav tm="100000">
                                          <p:val>
                                            <p:strVal val="#ppt_x"/>
                                          </p:val>
                                        </p:tav>
                                      </p:tavLst>
                                    </p:anim>
                                    <p:anim calcmode="lin" valueType="num">
                                      <p:cBhvr additive="base">
                                        <p:cTn id="56" dur="500" fill="hold"/>
                                        <p:tgtEl>
                                          <p:spTgt spid="14"/>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additive="base">
                                        <p:cTn id="59" dur="500" fill="hold"/>
                                        <p:tgtEl>
                                          <p:spTgt spid="15"/>
                                        </p:tgtEl>
                                        <p:attrNameLst>
                                          <p:attrName>ppt_x</p:attrName>
                                        </p:attrNameLst>
                                      </p:cBhvr>
                                      <p:tavLst>
                                        <p:tav tm="0">
                                          <p:val>
                                            <p:strVal val="0-#ppt_w/2"/>
                                          </p:val>
                                        </p:tav>
                                        <p:tav tm="100000">
                                          <p:val>
                                            <p:strVal val="#ppt_x"/>
                                          </p:val>
                                        </p:tav>
                                      </p:tavLst>
                                    </p:anim>
                                    <p:anim calcmode="lin" valueType="num">
                                      <p:cBhvr additive="base">
                                        <p:cTn id="60" dur="500" fill="hold"/>
                                        <p:tgtEl>
                                          <p:spTgt spid="15"/>
                                        </p:tgtEl>
                                        <p:attrNameLst>
                                          <p:attrName>ppt_y</p:attrName>
                                        </p:attrNameLst>
                                      </p:cBhvr>
                                      <p:tavLst>
                                        <p:tav tm="0">
                                          <p:val>
                                            <p:strVal val="#ppt_y"/>
                                          </p:val>
                                        </p:tav>
                                        <p:tav tm="100000">
                                          <p:val>
                                            <p:strVal val="#ppt_y"/>
                                          </p:val>
                                        </p:tav>
                                      </p:tavLst>
                                    </p:anim>
                                  </p:childTnLst>
                                </p:cTn>
                              </p:par>
                            </p:childTnLst>
                          </p:cTn>
                        </p:par>
                        <p:par>
                          <p:cTn id="61" fill="hold">
                            <p:stCondLst>
                              <p:cond delay="3500"/>
                            </p:stCondLst>
                            <p:childTnLst>
                              <p:par>
                                <p:cTn id="62" presetID="22" presetClass="entr" presetSubtype="8" fill="hold" grpId="0" nodeType="after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wipe(left)">
                                      <p:cBhvr>
                                        <p:cTn id="64" dur="500"/>
                                        <p:tgtEl>
                                          <p:spTgt spid="16"/>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wipe(left)">
                                      <p:cBhvr>
                                        <p:cTn id="6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P spid="6" grpId="0" animBg="1"/>
      <p:bldP spid="7" grpId="0" animBg="1"/>
      <p:bldP spid="8" grpId="0"/>
      <p:bldP spid="9" grpId="0"/>
      <p:bldP spid="10" grpId="0" animBg="1"/>
      <p:bldP spid="11" grpId="0" animBg="1"/>
      <p:bldP spid="12" grpId="0"/>
      <p:bldP spid="13" grpId="0"/>
      <p:bldP spid="14" grpId="0" animBg="1"/>
      <p:bldP spid="15" grpId="0" animBg="1"/>
      <p:bldP spid="16" grpId="0"/>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4">
            <a:extLst>
              <a:ext uri="{FF2B5EF4-FFF2-40B4-BE49-F238E27FC236}">
                <a16:creationId xmlns:a16="http://schemas.microsoft.com/office/drawing/2014/main" id="{6C7106AC-4DF2-46F4-B10E-7D246A8EDACE}"/>
              </a:ext>
            </a:extLst>
          </p:cNvPr>
          <p:cNvGrpSpPr>
            <a:grpSpLocks/>
          </p:cNvGrpSpPr>
          <p:nvPr/>
        </p:nvGrpSpPr>
        <p:grpSpPr bwMode="auto">
          <a:xfrm>
            <a:off x="4720194" y="3171645"/>
            <a:ext cx="6183116" cy="107983"/>
            <a:chOff x="3649980" y="3375660"/>
            <a:chExt cx="4638285" cy="108000"/>
          </a:xfrm>
        </p:grpSpPr>
        <p:cxnSp>
          <p:nvCxnSpPr>
            <p:cNvPr id="4" name="直接连接符 3">
              <a:extLst>
                <a:ext uri="{FF2B5EF4-FFF2-40B4-BE49-F238E27FC236}">
                  <a16:creationId xmlns:a16="http://schemas.microsoft.com/office/drawing/2014/main" id="{36C7B0A5-4E28-4753-AB62-480002088DBA}"/>
                </a:ext>
              </a:extLst>
            </p:cNvPr>
            <p:cNvCxnSpPr/>
            <p:nvPr/>
          </p:nvCxnSpPr>
          <p:spPr>
            <a:xfrm>
              <a:off x="3734134" y="3429660"/>
              <a:ext cx="44951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1F69EF64-D0D0-4E0C-A4A7-E879C1C80536}"/>
                </a:ext>
              </a:extLst>
            </p:cNvPr>
            <p:cNvSpPr>
              <a:spLocks/>
            </p:cNvSpPr>
            <p:nvPr/>
          </p:nvSpPr>
          <p:spPr>
            <a:xfrm>
              <a:off x="3649980" y="3375660"/>
              <a:ext cx="82817" cy="10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cs typeface="+mn-ea"/>
                <a:sym typeface="+mn-lt"/>
              </a:endParaRPr>
            </a:p>
          </p:txBody>
        </p:sp>
        <p:sp>
          <p:nvSpPr>
            <p:cNvPr id="6" name="椭圆 5">
              <a:extLst>
                <a:ext uri="{FF2B5EF4-FFF2-40B4-BE49-F238E27FC236}">
                  <a16:creationId xmlns:a16="http://schemas.microsoft.com/office/drawing/2014/main" id="{86BC356F-6645-4825-80F1-B5988441C3A0}"/>
                </a:ext>
              </a:extLst>
            </p:cNvPr>
            <p:cNvSpPr>
              <a:spLocks/>
            </p:cNvSpPr>
            <p:nvPr/>
          </p:nvSpPr>
          <p:spPr>
            <a:xfrm>
              <a:off x="8205448" y="3375660"/>
              <a:ext cx="82817" cy="10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cs typeface="+mn-ea"/>
                <a:sym typeface="+mn-lt"/>
              </a:endParaRPr>
            </a:p>
          </p:txBody>
        </p:sp>
      </p:grpSp>
      <p:sp>
        <p:nvSpPr>
          <p:cNvPr id="7" name="文本框 6">
            <a:extLst>
              <a:ext uri="{FF2B5EF4-FFF2-40B4-BE49-F238E27FC236}">
                <a16:creationId xmlns:a16="http://schemas.microsoft.com/office/drawing/2014/main" id="{E489FC5B-9F44-49FA-B600-69C557898CF1}"/>
              </a:ext>
            </a:extLst>
          </p:cNvPr>
          <p:cNvSpPr txBox="1"/>
          <p:nvPr/>
        </p:nvSpPr>
        <p:spPr>
          <a:xfrm>
            <a:off x="4792244" y="2336185"/>
            <a:ext cx="5135529" cy="830997"/>
          </a:xfrm>
          <a:prstGeom prst="rect">
            <a:avLst/>
          </a:prstGeom>
          <a:noFill/>
        </p:spPr>
        <p:txBody>
          <a:bodyPr wrap="square">
            <a:spAutoFit/>
          </a:bodyPr>
          <a:lstStyle/>
          <a:p>
            <a:pPr fontAlgn="base">
              <a:spcBef>
                <a:spcPct val="0"/>
              </a:spcBef>
              <a:spcAft>
                <a:spcPct val="0"/>
              </a:spcAft>
              <a:buFont typeface="Arial" panose="020B0604020202020204" pitchFamily="34" charset="0"/>
              <a:buNone/>
            </a:pPr>
            <a:r>
              <a:rPr lang="zh-CN" altLang="en-US" sz="4800" b="1" dirty="0">
                <a:solidFill>
                  <a:schemeClr val="bg1"/>
                </a:solidFill>
                <a:cs typeface="+mn-ea"/>
                <a:sym typeface="+mn-lt"/>
              </a:rPr>
              <a:t>下步工作重点</a:t>
            </a:r>
          </a:p>
        </p:txBody>
      </p:sp>
      <p:sp>
        <p:nvSpPr>
          <p:cNvPr id="8" name="文本框 7">
            <a:extLst>
              <a:ext uri="{FF2B5EF4-FFF2-40B4-BE49-F238E27FC236}">
                <a16:creationId xmlns:a16="http://schemas.microsoft.com/office/drawing/2014/main" id="{F1378DB8-0DEA-4954-B5FD-1BF1B6DFED7A}"/>
              </a:ext>
            </a:extLst>
          </p:cNvPr>
          <p:cNvSpPr txBox="1">
            <a:spLocks noChangeArrowheads="1"/>
          </p:cNvSpPr>
          <p:nvPr/>
        </p:nvSpPr>
        <p:spPr bwMode="auto">
          <a:xfrm>
            <a:off x="4768380" y="3390755"/>
            <a:ext cx="2784489" cy="338554"/>
          </a:xfrm>
          <a:prstGeom prst="rect">
            <a:avLst/>
          </a:prstGeom>
          <a:noFill/>
          <a:ln w="9525">
            <a:noFill/>
            <a:miter lim="800000"/>
            <a:headEnd/>
            <a:tailEnd/>
          </a:ln>
        </p:spPr>
        <p:txBody>
          <a:bodyPr wrap="square">
            <a:spAutoFit/>
          </a:bodyPr>
          <a:lstStyle/>
          <a:p>
            <a:pPr>
              <a:buFont typeface="Wingdings" pitchFamily="2" charset="2"/>
              <a:buChar char="Ø"/>
            </a:pPr>
            <a:r>
              <a:rPr lang="zh-CN" altLang="en-US" sz="1600" dirty="0">
                <a:solidFill>
                  <a:schemeClr val="bg1"/>
                </a:solidFill>
                <a:cs typeface="+mn-ea"/>
                <a:sym typeface="+mn-lt"/>
              </a:rPr>
              <a:t>添加小节标题</a:t>
            </a:r>
          </a:p>
        </p:txBody>
      </p:sp>
      <p:sp>
        <p:nvSpPr>
          <p:cNvPr id="9" name="文本框 7">
            <a:extLst>
              <a:ext uri="{FF2B5EF4-FFF2-40B4-BE49-F238E27FC236}">
                <a16:creationId xmlns:a16="http://schemas.microsoft.com/office/drawing/2014/main" id="{A7BF49AE-2E1A-4896-BDBC-AF8580254229}"/>
              </a:ext>
            </a:extLst>
          </p:cNvPr>
          <p:cNvSpPr txBox="1">
            <a:spLocks noChangeArrowheads="1"/>
          </p:cNvSpPr>
          <p:nvPr/>
        </p:nvSpPr>
        <p:spPr bwMode="auto">
          <a:xfrm>
            <a:off x="7408493" y="3822803"/>
            <a:ext cx="2784489" cy="338554"/>
          </a:xfrm>
          <a:prstGeom prst="rect">
            <a:avLst/>
          </a:prstGeom>
          <a:noFill/>
          <a:ln w="9525">
            <a:noFill/>
            <a:miter lim="800000"/>
            <a:headEnd/>
            <a:tailEnd/>
          </a:ln>
        </p:spPr>
        <p:txBody>
          <a:bodyPr wrap="square">
            <a:spAutoFit/>
          </a:bodyPr>
          <a:lstStyle/>
          <a:p>
            <a:pPr>
              <a:buFont typeface="Wingdings" pitchFamily="2" charset="2"/>
              <a:buChar char="Ø"/>
            </a:pPr>
            <a:r>
              <a:rPr lang="zh-CN" altLang="en-US" sz="1600" dirty="0">
                <a:solidFill>
                  <a:schemeClr val="bg1"/>
                </a:solidFill>
                <a:cs typeface="+mn-ea"/>
                <a:sym typeface="+mn-lt"/>
              </a:rPr>
              <a:t>添加小节标题</a:t>
            </a:r>
          </a:p>
        </p:txBody>
      </p:sp>
      <p:sp>
        <p:nvSpPr>
          <p:cNvPr id="10" name="文本框 7">
            <a:extLst>
              <a:ext uri="{FF2B5EF4-FFF2-40B4-BE49-F238E27FC236}">
                <a16:creationId xmlns:a16="http://schemas.microsoft.com/office/drawing/2014/main" id="{61C521E1-8A28-418B-B8E9-5B2EE3B29522}"/>
              </a:ext>
            </a:extLst>
          </p:cNvPr>
          <p:cNvSpPr txBox="1">
            <a:spLocks noChangeArrowheads="1"/>
          </p:cNvSpPr>
          <p:nvPr/>
        </p:nvSpPr>
        <p:spPr bwMode="auto">
          <a:xfrm>
            <a:off x="4768380" y="3822803"/>
            <a:ext cx="2784489" cy="338554"/>
          </a:xfrm>
          <a:prstGeom prst="rect">
            <a:avLst/>
          </a:prstGeom>
          <a:noFill/>
          <a:ln w="9525">
            <a:noFill/>
            <a:miter lim="800000"/>
            <a:headEnd/>
            <a:tailEnd/>
          </a:ln>
        </p:spPr>
        <p:txBody>
          <a:bodyPr wrap="square">
            <a:spAutoFit/>
          </a:bodyPr>
          <a:lstStyle/>
          <a:p>
            <a:pPr>
              <a:buFont typeface="Wingdings" pitchFamily="2" charset="2"/>
              <a:buChar char="Ø"/>
            </a:pPr>
            <a:r>
              <a:rPr lang="zh-CN" altLang="en-US" sz="1600" dirty="0">
                <a:solidFill>
                  <a:schemeClr val="bg1"/>
                </a:solidFill>
                <a:cs typeface="+mn-ea"/>
                <a:sym typeface="+mn-lt"/>
              </a:rPr>
              <a:t>添加小节标题</a:t>
            </a:r>
          </a:p>
        </p:txBody>
      </p:sp>
      <p:sp>
        <p:nvSpPr>
          <p:cNvPr id="11" name="文本框 7">
            <a:extLst>
              <a:ext uri="{FF2B5EF4-FFF2-40B4-BE49-F238E27FC236}">
                <a16:creationId xmlns:a16="http://schemas.microsoft.com/office/drawing/2014/main" id="{5A8DB974-28FC-4338-907A-2CCF857A8D0B}"/>
              </a:ext>
            </a:extLst>
          </p:cNvPr>
          <p:cNvSpPr txBox="1">
            <a:spLocks noChangeArrowheads="1"/>
          </p:cNvSpPr>
          <p:nvPr/>
        </p:nvSpPr>
        <p:spPr bwMode="auto">
          <a:xfrm>
            <a:off x="7408493" y="3390755"/>
            <a:ext cx="2784489" cy="338554"/>
          </a:xfrm>
          <a:prstGeom prst="rect">
            <a:avLst/>
          </a:prstGeom>
          <a:noFill/>
          <a:ln w="9525">
            <a:noFill/>
            <a:miter lim="800000"/>
            <a:headEnd/>
            <a:tailEnd/>
          </a:ln>
        </p:spPr>
        <p:txBody>
          <a:bodyPr wrap="square">
            <a:spAutoFit/>
          </a:bodyPr>
          <a:lstStyle/>
          <a:p>
            <a:pPr>
              <a:buFont typeface="Wingdings" pitchFamily="2" charset="2"/>
              <a:buChar char="Ø"/>
            </a:pPr>
            <a:r>
              <a:rPr lang="zh-CN" altLang="en-US" sz="1600" dirty="0">
                <a:solidFill>
                  <a:schemeClr val="bg1"/>
                </a:solidFill>
                <a:cs typeface="+mn-ea"/>
                <a:sym typeface="+mn-lt"/>
              </a:rPr>
              <a:t>添加小节标题</a:t>
            </a:r>
          </a:p>
        </p:txBody>
      </p:sp>
      <p:sp>
        <p:nvSpPr>
          <p:cNvPr id="12" name="文本框 11">
            <a:extLst>
              <a:ext uri="{FF2B5EF4-FFF2-40B4-BE49-F238E27FC236}">
                <a16:creationId xmlns:a16="http://schemas.microsoft.com/office/drawing/2014/main" id="{1D1F9A9E-96BA-4D6C-85ED-B97164140855}"/>
              </a:ext>
            </a:extLst>
          </p:cNvPr>
          <p:cNvSpPr txBox="1">
            <a:spLocks noChangeArrowheads="1"/>
          </p:cNvSpPr>
          <p:nvPr/>
        </p:nvSpPr>
        <p:spPr bwMode="auto">
          <a:xfrm>
            <a:off x="1010125" y="1565564"/>
            <a:ext cx="3821360" cy="2939266"/>
          </a:xfrm>
          <a:prstGeom prst="rect">
            <a:avLst/>
          </a:prstGeom>
          <a:noFill/>
          <a:ln w="9525">
            <a:noFill/>
            <a:miter lim="800000"/>
            <a:headEnd/>
            <a:tailEnd/>
          </a:ln>
        </p:spPr>
        <p:txBody>
          <a:bodyPr wrap="square">
            <a:spAutoFit/>
          </a:bodyPr>
          <a:lstStyle/>
          <a:p>
            <a:pPr algn="ctr"/>
            <a:r>
              <a:rPr lang="en-US" altLang="zh-CN" sz="18500" b="1" dirty="0">
                <a:solidFill>
                  <a:srgbClr val="00B0F0"/>
                </a:solidFill>
                <a:latin typeface="方正黑体简体" panose="02010601030101010101" pitchFamily="2" charset="-122"/>
                <a:ea typeface="方正黑体简体" panose="02010601030101010101" pitchFamily="2" charset="-122"/>
                <a:cs typeface="+mn-ea"/>
                <a:sym typeface="+mn-lt"/>
              </a:rPr>
              <a:t>04</a:t>
            </a:r>
            <a:endParaRPr lang="zh-CN" altLang="en-US" sz="18500" b="1" dirty="0">
              <a:solidFill>
                <a:srgbClr val="00B0F0"/>
              </a:solidFill>
              <a:latin typeface="方正黑体简体" panose="02010601030101010101" pitchFamily="2" charset="-122"/>
              <a:ea typeface="方正黑体简体" panose="02010601030101010101" pitchFamily="2" charset="-122"/>
              <a:cs typeface="+mn-ea"/>
              <a:sym typeface="+mn-lt"/>
            </a:endParaRPr>
          </a:p>
        </p:txBody>
      </p:sp>
    </p:spTree>
    <p:extLst>
      <p:ext uri="{BB962C8B-B14F-4D97-AF65-F5344CB8AC3E}">
        <p14:creationId xmlns:p14="http://schemas.microsoft.com/office/powerpoint/2010/main" val="758345497"/>
      </p:ext>
    </p:extLst>
  </p:cSld>
  <p:clrMapOvr>
    <a:masterClrMapping/>
  </p:clrMapOvr>
  <mc:AlternateContent xmlns:mc="http://schemas.openxmlformats.org/markup-compatibility/2006">
    <mc:Choice xmlns:p14="http://schemas.microsoft.com/office/powerpoint/2010/main" Requires="p14">
      <p:transition p14:dur="250" advClick="0" advTm="4000">
        <p:dissolve/>
      </p:transition>
    </mc:Choice>
    <mc:Fallback>
      <p:transition advClick="0" advTm="400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40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900"/>
                            </p:stCondLst>
                            <p:childTnLst>
                              <p:par>
                                <p:cTn id="9" presetID="12" presetClass="entr" presetSubtype="4"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up)">
                                      <p:cBhvr>
                                        <p:cTn id="12" dur="500"/>
                                        <p:tgtEl>
                                          <p:spTgt spid="7"/>
                                        </p:tgtEl>
                                      </p:cBhvr>
                                    </p:animEffect>
                                  </p:childTnLst>
                                </p:cTn>
                              </p:par>
                              <p:par>
                                <p:cTn id="13" presetID="12" presetClass="entr" presetSubtype="1" fill="hold" grpId="0" nodeType="withEffect">
                                  <p:stCondLst>
                                    <p:cond delay="2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p:tgtEl>
                                          <p:spTgt spid="8"/>
                                        </p:tgtEl>
                                        <p:attrNameLst>
                                          <p:attrName>ppt_y</p:attrName>
                                        </p:attrNameLst>
                                      </p:cBhvr>
                                      <p:tavLst>
                                        <p:tav tm="0">
                                          <p:val>
                                            <p:strVal val="#ppt_y-#ppt_h*1.125000"/>
                                          </p:val>
                                        </p:tav>
                                        <p:tav tm="100000">
                                          <p:val>
                                            <p:strVal val="#ppt_y"/>
                                          </p:val>
                                        </p:tav>
                                      </p:tavLst>
                                    </p:anim>
                                    <p:animEffect transition="in" filter="wipe(down)">
                                      <p:cBhvr>
                                        <p:cTn id="16" dur="500"/>
                                        <p:tgtEl>
                                          <p:spTgt spid="8"/>
                                        </p:tgtEl>
                                      </p:cBhvr>
                                    </p:animEffect>
                                  </p:childTnLst>
                                </p:cTn>
                              </p:par>
                              <p:par>
                                <p:cTn id="17" presetID="12" presetClass="entr" presetSubtype="1" fill="hold" grpId="0" nodeType="withEffect">
                                  <p:stCondLst>
                                    <p:cond delay="3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p:tgtEl>
                                          <p:spTgt spid="9"/>
                                        </p:tgtEl>
                                        <p:attrNameLst>
                                          <p:attrName>ppt_y</p:attrName>
                                        </p:attrNameLst>
                                      </p:cBhvr>
                                      <p:tavLst>
                                        <p:tav tm="0">
                                          <p:val>
                                            <p:strVal val="#ppt_y-#ppt_h*1.125000"/>
                                          </p:val>
                                        </p:tav>
                                        <p:tav tm="100000">
                                          <p:val>
                                            <p:strVal val="#ppt_y"/>
                                          </p:val>
                                        </p:tav>
                                      </p:tavLst>
                                    </p:anim>
                                    <p:animEffect transition="in" filter="wipe(down)">
                                      <p:cBhvr>
                                        <p:cTn id="20" dur="500"/>
                                        <p:tgtEl>
                                          <p:spTgt spid="9"/>
                                        </p:tgtEl>
                                      </p:cBhvr>
                                    </p:animEffect>
                                  </p:childTnLst>
                                </p:cTn>
                              </p:par>
                              <p:par>
                                <p:cTn id="21" presetID="12" presetClass="entr" presetSubtype="1" fill="hold" grpId="0" nodeType="withEffect">
                                  <p:stCondLst>
                                    <p:cond delay="40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p:tgtEl>
                                          <p:spTgt spid="10"/>
                                        </p:tgtEl>
                                        <p:attrNameLst>
                                          <p:attrName>ppt_y</p:attrName>
                                        </p:attrNameLst>
                                      </p:cBhvr>
                                      <p:tavLst>
                                        <p:tav tm="0">
                                          <p:val>
                                            <p:strVal val="#ppt_y-#ppt_h*1.125000"/>
                                          </p:val>
                                        </p:tav>
                                        <p:tav tm="100000">
                                          <p:val>
                                            <p:strVal val="#ppt_y"/>
                                          </p:val>
                                        </p:tav>
                                      </p:tavLst>
                                    </p:anim>
                                    <p:animEffect transition="in" filter="wipe(down)">
                                      <p:cBhvr>
                                        <p:cTn id="24" dur="500"/>
                                        <p:tgtEl>
                                          <p:spTgt spid="10"/>
                                        </p:tgtEl>
                                      </p:cBhvr>
                                    </p:animEffect>
                                  </p:childTnLst>
                                </p:cTn>
                              </p:par>
                              <p:par>
                                <p:cTn id="25" presetID="12" presetClass="entr" presetSubtype="1" fill="hold" grpId="0" nodeType="withEffect">
                                  <p:stCondLst>
                                    <p:cond delay="6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p:tgtEl>
                                          <p:spTgt spid="11"/>
                                        </p:tgtEl>
                                        <p:attrNameLst>
                                          <p:attrName>ppt_y</p:attrName>
                                        </p:attrNameLst>
                                      </p:cBhvr>
                                      <p:tavLst>
                                        <p:tav tm="0">
                                          <p:val>
                                            <p:strVal val="#ppt_y-#ppt_h*1.125000"/>
                                          </p:val>
                                        </p:tav>
                                        <p:tav tm="100000">
                                          <p:val>
                                            <p:strVal val="#ppt_y"/>
                                          </p:val>
                                        </p:tav>
                                      </p:tavLst>
                                    </p:anim>
                                    <p:animEffect transition="in" filter="wipe(down)">
                                      <p:cBhvr>
                                        <p:cTn id="28" dur="500"/>
                                        <p:tgtEl>
                                          <p:spTgt spid="11"/>
                                        </p:tgtEl>
                                      </p:cBhvr>
                                    </p:animEffect>
                                  </p:childTnLst>
                                </p:cTn>
                              </p:par>
                              <p:par>
                                <p:cTn id="29" presetID="2" presetClass="entr" presetSubtype="8"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0-#ppt_w/2"/>
                                          </p:val>
                                        </p:tav>
                                        <p:tav tm="100000">
                                          <p:val>
                                            <p:strVal val="#ppt_x"/>
                                          </p:val>
                                        </p:tav>
                                      </p:tavLst>
                                    </p:anim>
                                    <p:anim calcmode="lin" valueType="num">
                                      <p:cBhvr additive="base">
                                        <p:cTn id="32"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457465" y="2612887"/>
            <a:ext cx="3001813" cy="2466345"/>
            <a:chOff x="3457465" y="2612887"/>
            <a:chExt cx="3001813" cy="2466345"/>
          </a:xfrm>
        </p:grpSpPr>
        <p:sp>
          <p:nvSpPr>
            <p:cNvPr id="10" name="Freeform 6"/>
            <p:cNvSpPr>
              <a:spLocks/>
            </p:cNvSpPr>
            <p:nvPr/>
          </p:nvSpPr>
          <p:spPr bwMode="auto">
            <a:xfrm>
              <a:off x="3457465" y="2612887"/>
              <a:ext cx="3001813" cy="2466345"/>
            </a:xfrm>
            <a:custGeom>
              <a:avLst/>
              <a:gdLst>
                <a:gd name="T0" fmla="*/ 217 w 703"/>
                <a:gd name="T1" fmla="*/ 376 h 576"/>
                <a:gd name="T2" fmla="*/ 174 w 703"/>
                <a:gd name="T3" fmla="*/ 332 h 576"/>
                <a:gd name="T4" fmla="*/ 26 w 703"/>
                <a:gd name="T5" fmla="*/ 189 h 576"/>
                <a:gd name="T6" fmla="*/ 16 w 703"/>
                <a:gd name="T7" fmla="*/ 145 h 576"/>
                <a:gd name="T8" fmla="*/ 74 w 703"/>
                <a:gd name="T9" fmla="*/ 139 h 576"/>
                <a:gd name="T10" fmla="*/ 253 w 703"/>
                <a:gd name="T11" fmla="*/ 314 h 576"/>
                <a:gd name="T12" fmla="*/ 264 w 703"/>
                <a:gd name="T13" fmla="*/ 324 h 576"/>
                <a:gd name="T14" fmla="*/ 270 w 703"/>
                <a:gd name="T15" fmla="*/ 321 h 576"/>
                <a:gd name="T16" fmla="*/ 262 w 703"/>
                <a:gd name="T17" fmla="*/ 306 h 576"/>
                <a:gd name="T18" fmla="*/ 45 w 703"/>
                <a:gd name="T19" fmla="*/ 94 h 576"/>
                <a:gd name="T20" fmla="*/ 35 w 703"/>
                <a:gd name="T21" fmla="*/ 84 h 576"/>
                <a:gd name="T22" fmla="*/ 34 w 703"/>
                <a:gd name="T23" fmla="*/ 34 h 576"/>
                <a:gd name="T24" fmla="*/ 82 w 703"/>
                <a:gd name="T25" fmla="*/ 35 h 576"/>
                <a:gd name="T26" fmla="*/ 122 w 703"/>
                <a:gd name="T27" fmla="*/ 74 h 576"/>
                <a:gd name="T28" fmla="*/ 308 w 703"/>
                <a:gd name="T29" fmla="*/ 256 h 576"/>
                <a:gd name="T30" fmla="*/ 322 w 703"/>
                <a:gd name="T31" fmla="*/ 266 h 576"/>
                <a:gd name="T32" fmla="*/ 327 w 703"/>
                <a:gd name="T33" fmla="*/ 260 h 576"/>
                <a:gd name="T34" fmla="*/ 315 w 703"/>
                <a:gd name="T35" fmla="*/ 245 h 576"/>
                <a:gd name="T36" fmla="*/ 142 w 703"/>
                <a:gd name="T37" fmla="*/ 76 h 576"/>
                <a:gd name="T38" fmla="*/ 129 w 703"/>
                <a:gd name="T39" fmla="*/ 64 h 576"/>
                <a:gd name="T40" fmla="*/ 126 w 703"/>
                <a:gd name="T41" fmla="*/ 14 h 576"/>
                <a:gd name="T42" fmla="*/ 177 w 703"/>
                <a:gd name="T43" fmla="*/ 16 h 576"/>
                <a:gd name="T44" fmla="*/ 376 w 703"/>
                <a:gd name="T45" fmla="*/ 210 h 576"/>
                <a:gd name="T46" fmla="*/ 441 w 703"/>
                <a:gd name="T47" fmla="*/ 244 h 576"/>
                <a:gd name="T48" fmla="*/ 461 w 703"/>
                <a:gd name="T49" fmla="*/ 207 h 576"/>
                <a:gd name="T50" fmla="*/ 420 w 703"/>
                <a:gd name="T51" fmla="*/ 176 h 576"/>
                <a:gd name="T52" fmla="*/ 361 w 703"/>
                <a:gd name="T53" fmla="*/ 147 h 576"/>
                <a:gd name="T54" fmla="*/ 325 w 703"/>
                <a:gd name="T55" fmla="*/ 71 h 576"/>
                <a:gd name="T56" fmla="*/ 558 w 703"/>
                <a:gd name="T57" fmla="*/ 198 h 576"/>
                <a:gd name="T58" fmla="*/ 603 w 703"/>
                <a:gd name="T59" fmla="*/ 282 h 576"/>
                <a:gd name="T60" fmla="*/ 644 w 703"/>
                <a:gd name="T61" fmla="*/ 362 h 576"/>
                <a:gd name="T62" fmla="*/ 703 w 703"/>
                <a:gd name="T63" fmla="*/ 430 h 576"/>
                <a:gd name="T64" fmla="*/ 673 w 703"/>
                <a:gd name="T65" fmla="*/ 437 h 576"/>
                <a:gd name="T66" fmla="*/ 525 w 703"/>
                <a:gd name="T67" fmla="*/ 501 h 576"/>
                <a:gd name="T68" fmla="*/ 202 w 703"/>
                <a:gd name="T69" fmla="*/ 467 h 576"/>
                <a:gd name="T70" fmla="*/ 19 w 703"/>
                <a:gd name="T71" fmla="*/ 288 h 576"/>
                <a:gd name="T72" fmla="*/ 14 w 703"/>
                <a:gd name="T73" fmla="*/ 239 h 576"/>
                <a:gd name="T74" fmla="*/ 64 w 703"/>
                <a:gd name="T75" fmla="*/ 242 h 576"/>
                <a:gd name="T76" fmla="*/ 197 w 703"/>
                <a:gd name="T77" fmla="*/ 372 h 576"/>
                <a:gd name="T78" fmla="*/ 212 w 703"/>
                <a:gd name="T79" fmla="*/ 382 h 576"/>
                <a:gd name="T80" fmla="*/ 217 w 703"/>
                <a:gd name="T81" fmla="*/ 37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3" h="576">
                  <a:moveTo>
                    <a:pt x="217" y="376"/>
                  </a:moveTo>
                  <a:cubicBezTo>
                    <a:pt x="203" y="362"/>
                    <a:pt x="188" y="347"/>
                    <a:pt x="174" y="332"/>
                  </a:cubicBezTo>
                  <a:cubicBezTo>
                    <a:pt x="124" y="284"/>
                    <a:pt x="75" y="236"/>
                    <a:pt x="26" y="189"/>
                  </a:cubicBezTo>
                  <a:cubicBezTo>
                    <a:pt x="13" y="176"/>
                    <a:pt x="8" y="162"/>
                    <a:pt x="16" y="145"/>
                  </a:cubicBezTo>
                  <a:cubicBezTo>
                    <a:pt x="26" y="122"/>
                    <a:pt x="53" y="119"/>
                    <a:pt x="74" y="139"/>
                  </a:cubicBezTo>
                  <a:cubicBezTo>
                    <a:pt x="134" y="197"/>
                    <a:pt x="193" y="256"/>
                    <a:pt x="253" y="314"/>
                  </a:cubicBezTo>
                  <a:cubicBezTo>
                    <a:pt x="256" y="317"/>
                    <a:pt x="260" y="321"/>
                    <a:pt x="264" y="324"/>
                  </a:cubicBezTo>
                  <a:cubicBezTo>
                    <a:pt x="266" y="323"/>
                    <a:pt x="268" y="322"/>
                    <a:pt x="270" y="321"/>
                  </a:cubicBezTo>
                  <a:cubicBezTo>
                    <a:pt x="267" y="316"/>
                    <a:pt x="266" y="310"/>
                    <a:pt x="262" y="306"/>
                  </a:cubicBezTo>
                  <a:cubicBezTo>
                    <a:pt x="190" y="236"/>
                    <a:pt x="117" y="165"/>
                    <a:pt x="45" y="94"/>
                  </a:cubicBezTo>
                  <a:cubicBezTo>
                    <a:pt x="41" y="91"/>
                    <a:pt x="38" y="88"/>
                    <a:pt x="35" y="84"/>
                  </a:cubicBezTo>
                  <a:cubicBezTo>
                    <a:pt x="20" y="68"/>
                    <a:pt x="20" y="48"/>
                    <a:pt x="34" y="34"/>
                  </a:cubicBezTo>
                  <a:cubicBezTo>
                    <a:pt x="47" y="21"/>
                    <a:pt x="67" y="21"/>
                    <a:pt x="82" y="35"/>
                  </a:cubicBezTo>
                  <a:cubicBezTo>
                    <a:pt x="96" y="48"/>
                    <a:pt x="109" y="61"/>
                    <a:pt x="122" y="74"/>
                  </a:cubicBezTo>
                  <a:cubicBezTo>
                    <a:pt x="184" y="135"/>
                    <a:pt x="246" y="195"/>
                    <a:pt x="308" y="256"/>
                  </a:cubicBezTo>
                  <a:cubicBezTo>
                    <a:pt x="312" y="260"/>
                    <a:pt x="318" y="262"/>
                    <a:pt x="322" y="266"/>
                  </a:cubicBezTo>
                  <a:cubicBezTo>
                    <a:pt x="324" y="264"/>
                    <a:pt x="326" y="262"/>
                    <a:pt x="327" y="260"/>
                  </a:cubicBezTo>
                  <a:cubicBezTo>
                    <a:pt x="323" y="255"/>
                    <a:pt x="319" y="250"/>
                    <a:pt x="315" y="245"/>
                  </a:cubicBezTo>
                  <a:cubicBezTo>
                    <a:pt x="257" y="189"/>
                    <a:pt x="199" y="133"/>
                    <a:pt x="142" y="76"/>
                  </a:cubicBezTo>
                  <a:cubicBezTo>
                    <a:pt x="137" y="72"/>
                    <a:pt x="133" y="68"/>
                    <a:pt x="129" y="64"/>
                  </a:cubicBezTo>
                  <a:cubicBezTo>
                    <a:pt x="114" y="47"/>
                    <a:pt x="112" y="28"/>
                    <a:pt x="126" y="14"/>
                  </a:cubicBezTo>
                  <a:cubicBezTo>
                    <a:pt x="139" y="0"/>
                    <a:pt x="161" y="0"/>
                    <a:pt x="177" y="16"/>
                  </a:cubicBezTo>
                  <a:cubicBezTo>
                    <a:pt x="244" y="80"/>
                    <a:pt x="310" y="145"/>
                    <a:pt x="376" y="210"/>
                  </a:cubicBezTo>
                  <a:cubicBezTo>
                    <a:pt x="394" y="227"/>
                    <a:pt x="413" y="245"/>
                    <a:pt x="441" y="244"/>
                  </a:cubicBezTo>
                  <a:cubicBezTo>
                    <a:pt x="466" y="243"/>
                    <a:pt x="476" y="227"/>
                    <a:pt x="461" y="207"/>
                  </a:cubicBezTo>
                  <a:cubicBezTo>
                    <a:pt x="451" y="194"/>
                    <a:pt x="435" y="185"/>
                    <a:pt x="420" y="176"/>
                  </a:cubicBezTo>
                  <a:cubicBezTo>
                    <a:pt x="401" y="165"/>
                    <a:pt x="380" y="159"/>
                    <a:pt x="361" y="147"/>
                  </a:cubicBezTo>
                  <a:cubicBezTo>
                    <a:pt x="335" y="131"/>
                    <a:pt x="325" y="105"/>
                    <a:pt x="325" y="71"/>
                  </a:cubicBezTo>
                  <a:cubicBezTo>
                    <a:pt x="419" y="87"/>
                    <a:pt x="504" y="115"/>
                    <a:pt x="558" y="198"/>
                  </a:cubicBezTo>
                  <a:cubicBezTo>
                    <a:pt x="575" y="224"/>
                    <a:pt x="588" y="254"/>
                    <a:pt x="603" y="282"/>
                  </a:cubicBezTo>
                  <a:cubicBezTo>
                    <a:pt x="616" y="309"/>
                    <a:pt x="627" y="337"/>
                    <a:pt x="644" y="362"/>
                  </a:cubicBezTo>
                  <a:cubicBezTo>
                    <a:pt x="660" y="386"/>
                    <a:pt x="683" y="407"/>
                    <a:pt x="703" y="430"/>
                  </a:cubicBezTo>
                  <a:cubicBezTo>
                    <a:pt x="694" y="432"/>
                    <a:pt x="684" y="435"/>
                    <a:pt x="673" y="437"/>
                  </a:cubicBezTo>
                  <a:cubicBezTo>
                    <a:pt x="620" y="450"/>
                    <a:pt x="571" y="471"/>
                    <a:pt x="525" y="501"/>
                  </a:cubicBezTo>
                  <a:cubicBezTo>
                    <a:pt x="412" y="576"/>
                    <a:pt x="294" y="553"/>
                    <a:pt x="202" y="467"/>
                  </a:cubicBezTo>
                  <a:cubicBezTo>
                    <a:pt x="140" y="408"/>
                    <a:pt x="80" y="348"/>
                    <a:pt x="19" y="288"/>
                  </a:cubicBezTo>
                  <a:cubicBezTo>
                    <a:pt x="2" y="271"/>
                    <a:pt x="0" y="253"/>
                    <a:pt x="14" y="239"/>
                  </a:cubicBezTo>
                  <a:cubicBezTo>
                    <a:pt x="28" y="225"/>
                    <a:pt x="47" y="226"/>
                    <a:pt x="64" y="242"/>
                  </a:cubicBezTo>
                  <a:cubicBezTo>
                    <a:pt x="108" y="285"/>
                    <a:pt x="152" y="329"/>
                    <a:pt x="197" y="372"/>
                  </a:cubicBezTo>
                  <a:cubicBezTo>
                    <a:pt x="201" y="376"/>
                    <a:pt x="207" y="379"/>
                    <a:pt x="212" y="382"/>
                  </a:cubicBezTo>
                  <a:cubicBezTo>
                    <a:pt x="214" y="380"/>
                    <a:pt x="215" y="378"/>
                    <a:pt x="217" y="376"/>
                  </a:cubicBezTo>
                  <a:close/>
                </a:path>
              </a:pathLst>
            </a:custGeom>
            <a:solidFill>
              <a:schemeClr val="accent2">
                <a:lumMod val="60000"/>
                <a:lumOff val="40000"/>
                <a:alpha val="8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mn-ea"/>
                <a:sym typeface="+mn-lt"/>
              </a:endParaRPr>
            </a:p>
          </p:txBody>
        </p:sp>
        <p:sp>
          <p:nvSpPr>
            <p:cNvPr id="24" name="椭圆 21"/>
            <p:cNvSpPr/>
            <p:nvPr/>
          </p:nvSpPr>
          <p:spPr>
            <a:xfrm>
              <a:off x="5079999" y="4094780"/>
              <a:ext cx="381002" cy="375532"/>
            </a:xfrm>
            <a:custGeom>
              <a:avLst/>
              <a:gdLst>
                <a:gd name="connsiteX0" fmla="*/ 155534 w 331788"/>
                <a:gd name="connsiteY0" fmla="*/ 53107 h 327025"/>
                <a:gd name="connsiteX1" fmla="*/ 176255 w 331788"/>
                <a:gd name="connsiteY1" fmla="*/ 53107 h 327025"/>
                <a:gd name="connsiteX2" fmla="*/ 283746 w 331788"/>
                <a:gd name="connsiteY2" fmla="*/ 141384 h 327025"/>
                <a:gd name="connsiteX3" fmla="*/ 288926 w 331788"/>
                <a:gd name="connsiteY3" fmla="*/ 154366 h 327025"/>
                <a:gd name="connsiteX4" fmla="*/ 288926 w 331788"/>
                <a:gd name="connsiteY4" fmla="*/ 310149 h 327025"/>
                <a:gd name="connsiteX5" fmla="*/ 273385 w 331788"/>
                <a:gd name="connsiteY5" fmla="*/ 327025 h 327025"/>
                <a:gd name="connsiteX6" fmla="*/ 207337 w 331788"/>
                <a:gd name="connsiteY6" fmla="*/ 327025 h 327025"/>
                <a:gd name="connsiteX7" fmla="*/ 207337 w 331788"/>
                <a:gd name="connsiteY7" fmla="*/ 234854 h 327025"/>
                <a:gd name="connsiteX8" fmla="*/ 195681 w 331788"/>
                <a:gd name="connsiteY8" fmla="*/ 223170 h 327025"/>
                <a:gd name="connsiteX9" fmla="*/ 136108 w 331788"/>
                <a:gd name="connsiteY9" fmla="*/ 223170 h 327025"/>
                <a:gd name="connsiteX10" fmla="*/ 124452 w 331788"/>
                <a:gd name="connsiteY10" fmla="*/ 234854 h 327025"/>
                <a:gd name="connsiteX11" fmla="*/ 124452 w 331788"/>
                <a:gd name="connsiteY11" fmla="*/ 327025 h 327025"/>
                <a:gd name="connsiteX12" fmla="*/ 58404 w 331788"/>
                <a:gd name="connsiteY12" fmla="*/ 327025 h 327025"/>
                <a:gd name="connsiteX13" fmla="*/ 42863 w 331788"/>
                <a:gd name="connsiteY13" fmla="*/ 310149 h 327025"/>
                <a:gd name="connsiteX14" fmla="*/ 42863 w 331788"/>
                <a:gd name="connsiteY14" fmla="*/ 154366 h 327025"/>
                <a:gd name="connsiteX15" fmla="*/ 48043 w 331788"/>
                <a:gd name="connsiteY15" fmla="*/ 141384 h 327025"/>
                <a:gd name="connsiteX16" fmla="*/ 155534 w 331788"/>
                <a:gd name="connsiteY16" fmla="*/ 53107 h 327025"/>
                <a:gd name="connsiteX17" fmla="*/ 165894 w 331788"/>
                <a:gd name="connsiteY17" fmla="*/ 0 h 327025"/>
                <a:gd name="connsiteX18" fmla="*/ 189223 w 331788"/>
                <a:gd name="connsiteY18" fmla="*/ 9125 h 327025"/>
                <a:gd name="connsiteX19" fmla="*/ 325308 w 331788"/>
                <a:gd name="connsiteY19" fmla="*/ 117321 h 327025"/>
                <a:gd name="connsiteX20" fmla="*/ 331788 w 331788"/>
                <a:gd name="connsiteY20" fmla="*/ 130356 h 327025"/>
                <a:gd name="connsiteX21" fmla="*/ 331788 w 331788"/>
                <a:gd name="connsiteY21" fmla="*/ 143392 h 327025"/>
                <a:gd name="connsiteX22" fmla="*/ 314940 w 331788"/>
                <a:gd name="connsiteY22" fmla="*/ 160338 h 327025"/>
                <a:gd name="connsiteX23" fmla="*/ 298091 w 331788"/>
                <a:gd name="connsiteY23" fmla="*/ 143392 h 327025"/>
                <a:gd name="connsiteX24" fmla="*/ 298091 w 331788"/>
                <a:gd name="connsiteY24" fmla="*/ 139481 h 327025"/>
                <a:gd name="connsiteX25" fmla="*/ 176263 w 331788"/>
                <a:gd name="connsiteY25" fmla="*/ 41714 h 327025"/>
                <a:gd name="connsiteX26" fmla="*/ 165894 w 331788"/>
                <a:gd name="connsiteY26" fmla="*/ 37804 h 327025"/>
                <a:gd name="connsiteX27" fmla="*/ 155526 w 331788"/>
                <a:gd name="connsiteY27" fmla="*/ 41714 h 327025"/>
                <a:gd name="connsiteX28" fmla="*/ 33697 w 331788"/>
                <a:gd name="connsiteY28" fmla="*/ 139481 h 327025"/>
                <a:gd name="connsiteX29" fmla="*/ 33697 w 331788"/>
                <a:gd name="connsiteY29" fmla="*/ 143392 h 327025"/>
                <a:gd name="connsiteX30" fmla="*/ 16849 w 331788"/>
                <a:gd name="connsiteY30" fmla="*/ 160338 h 327025"/>
                <a:gd name="connsiteX31" fmla="*/ 0 w 331788"/>
                <a:gd name="connsiteY31" fmla="*/ 143392 h 327025"/>
                <a:gd name="connsiteX32" fmla="*/ 0 w 331788"/>
                <a:gd name="connsiteY32" fmla="*/ 130356 h 327025"/>
                <a:gd name="connsiteX33" fmla="*/ 6480 w 331788"/>
                <a:gd name="connsiteY33" fmla="*/ 117321 h 327025"/>
                <a:gd name="connsiteX34" fmla="*/ 142565 w 331788"/>
                <a:gd name="connsiteY34" fmla="*/ 9125 h 327025"/>
                <a:gd name="connsiteX35" fmla="*/ 165894 w 331788"/>
                <a:gd name="connsiteY35" fmla="*/ 0 h 32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31788" h="327025">
                  <a:moveTo>
                    <a:pt x="155534" y="53107"/>
                  </a:moveTo>
                  <a:cubicBezTo>
                    <a:pt x="162009" y="49212"/>
                    <a:pt x="169780" y="49212"/>
                    <a:pt x="176255" y="53107"/>
                  </a:cubicBezTo>
                  <a:cubicBezTo>
                    <a:pt x="176255" y="53107"/>
                    <a:pt x="176255" y="53107"/>
                    <a:pt x="283746" y="141384"/>
                  </a:cubicBezTo>
                  <a:cubicBezTo>
                    <a:pt x="286336" y="143980"/>
                    <a:pt x="288926" y="149173"/>
                    <a:pt x="288926" y="154366"/>
                  </a:cubicBezTo>
                  <a:cubicBezTo>
                    <a:pt x="288926" y="154366"/>
                    <a:pt x="288926" y="154366"/>
                    <a:pt x="288926" y="310149"/>
                  </a:cubicBezTo>
                  <a:cubicBezTo>
                    <a:pt x="288926" y="319236"/>
                    <a:pt x="282451" y="327025"/>
                    <a:pt x="273385" y="327025"/>
                  </a:cubicBezTo>
                  <a:cubicBezTo>
                    <a:pt x="273385" y="327025"/>
                    <a:pt x="273385" y="327025"/>
                    <a:pt x="207337" y="327025"/>
                  </a:cubicBezTo>
                  <a:cubicBezTo>
                    <a:pt x="207337" y="327025"/>
                    <a:pt x="207337" y="327025"/>
                    <a:pt x="207337" y="234854"/>
                  </a:cubicBezTo>
                  <a:cubicBezTo>
                    <a:pt x="207337" y="228363"/>
                    <a:pt x="202157" y="223170"/>
                    <a:pt x="195681" y="223170"/>
                  </a:cubicBezTo>
                  <a:cubicBezTo>
                    <a:pt x="195681" y="223170"/>
                    <a:pt x="195681" y="223170"/>
                    <a:pt x="136108" y="223170"/>
                  </a:cubicBezTo>
                  <a:cubicBezTo>
                    <a:pt x="129633" y="223170"/>
                    <a:pt x="124452" y="228363"/>
                    <a:pt x="124452" y="234854"/>
                  </a:cubicBezTo>
                  <a:cubicBezTo>
                    <a:pt x="124452" y="234854"/>
                    <a:pt x="124452" y="234854"/>
                    <a:pt x="124452" y="327025"/>
                  </a:cubicBezTo>
                  <a:cubicBezTo>
                    <a:pt x="124452" y="327025"/>
                    <a:pt x="124452" y="327025"/>
                    <a:pt x="58404" y="327025"/>
                  </a:cubicBezTo>
                  <a:cubicBezTo>
                    <a:pt x="49338" y="327025"/>
                    <a:pt x="42863" y="319236"/>
                    <a:pt x="42863" y="310149"/>
                  </a:cubicBezTo>
                  <a:cubicBezTo>
                    <a:pt x="42863" y="310149"/>
                    <a:pt x="42863" y="310149"/>
                    <a:pt x="42863" y="154366"/>
                  </a:cubicBezTo>
                  <a:cubicBezTo>
                    <a:pt x="42863" y="149173"/>
                    <a:pt x="45453" y="143980"/>
                    <a:pt x="48043" y="141384"/>
                  </a:cubicBezTo>
                  <a:cubicBezTo>
                    <a:pt x="48043" y="141384"/>
                    <a:pt x="48043" y="141384"/>
                    <a:pt x="155534" y="53107"/>
                  </a:cubicBezTo>
                  <a:close/>
                  <a:moveTo>
                    <a:pt x="165894" y="0"/>
                  </a:moveTo>
                  <a:cubicBezTo>
                    <a:pt x="173670" y="0"/>
                    <a:pt x="182743" y="2607"/>
                    <a:pt x="189223" y="9125"/>
                  </a:cubicBezTo>
                  <a:cubicBezTo>
                    <a:pt x="189223" y="9125"/>
                    <a:pt x="189223" y="9125"/>
                    <a:pt x="325308" y="117321"/>
                  </a:cubicBezTo>
                  <a:cubicBezTo>
                    <a:pt x="329196" y="121231"/>
                    <a:pt x="331788" y="126446"/>
                    <a:pt x="331788" y="130356"/>
                  </a:cubicBezTo>
                  <a:cubicBezTo>
                    <a:pt x="331788" y="130356"/>
                    <a:pt x="331788" y="138178"/>
                    <a:pt x="331788" y="143392"/>
                  </a:cubicBezTo>
                  <a:cubicBezTo>
                    <a:pt x="331788" y="152517"/>
                    <a:pt x="324012" y="160338"/>
                    <a:pt x="314940" y="160338"/>
                  </a:cubicBezTo>
                  <a:cubicBezTo>
                    <a:pt x="305867" y="160338"/>
                    <a:pt x="298091" y="152517"/>
                    <a:pt x="298091" y="143392"/>
                  </a:cubicBezTo>
                  <a:cubicBezTo>
                    <a:pt x="298091" y="142088"/>
                    <a:pt x="298091" y="140785"/>
                    <a:pt x="298091" y="139481"/>
                  </a:cubicBezTo>
                  <a:cubicBezTo>
                    <a:pt x="298091" y="139481"/>
                    <a:pt x="298091" y="139481"/>
                    <a:pt x="176263" y="41714"/>
                  </a:cubicBezTo>
                  <a:cubicBezTo>
                    <a:pt x="176263" y="41714"/>
                    <a:pt x="171078" y="37804"/>
                    <a:pt x="165894" y="37804"/>
                  </a:cubicBezTo>
                  <a:cubicBezTo>
                    <a:pt x="160710" y="37804"/>
                    <a:pt x="155526" y="41714"/>
                    <a:pt x="155526" y="41714"/>
                  </a:cubicBezTo>
                  <a:cubicBezTo>
                    <a:pt x="155526" y="41714"/>
                    <a:pt x="155526" y="41714"/>
                    <a:pt x="33697" y="139481"/>
                  </a:cubicBezTo>
                  <a:cubicBezTo>
                    <a:pt x="33697" y="140785"/>
                    <a:pt x="33697" y="142088"/>
                    <a:pt x="33697" y="143392"/>
                  </a:cubicBezTo>
                  <a:cubicBezTo>
                    <a:pt x="33697" y="152517"/>
                    <a:pt x="25921" y="160338"/>
                    <a:pt x="16849" y="160338"/>
                  </a:cubicBezTo>
                  <a:cubicBezTo>
                    <a:pt x="7776" y="160338"/>
                    <a:pt x="0" y="152517"/>
                    <a:pt x="0" y="143392"/>
                  </a:cubicBezTo>
                  <a:cubicBezTo>
                    <a:pt x="0" y="138178"/>
                    <a:pt x="0" y="130356"/>
                    <a:pt x="0" y="130356"/>
                  </a:cubicBezTo>
                  <a:cubicBezTo>
                    <a:pt x="0" y="126446"/>
                    <a:pt x="2592" y="121231"/>
                    <a:pt x="6480" y="117321"/>
                  </a:cubicBezTo>
                  <a:cubicBezTo>
                    <a:pt x="6480" y="117321"/>
                    <a:pt x="6480" y="117321"/>
                    <a:pt x="142565" y="9125"/>
                  </a:cubicBezTo>
                  <a:cubicBezTo>
                    <a:pt x="149046" y="2607"/>
                    <a:pt x="158118" y="0"/>
                    <a:pt x="1658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grpSp>
        <p:nvGrpSpPr>
          <p:cNvPr id="3" name="组合 2"/>
          <p:cNvGrpSpPr/>
          <p:nvPr/>
        </p:nvGrpSpPr>
        <p:grpSpPr>
          <a:xfrm>
            <a:off x="5644727" y="2569779"/>
            <a:ext cx="3044923" cy="2411889"/>
            <a:chOff x="5644727" y="2569779"/>
            <a:chExt cx="3044923" cy="2411889"/>
          </a:xfrm>
        </p:grpSpPr>
        <p:sp>
          <p:nvSpPr>
            <p:cNvPr id="20" name="Freeform 5"/>
            <p:cNvSpPr>
              <a:spLocks/>
            </p:cNvSpPr>
            <p:nvPr/>
          </p:nvSpPr>
          <p:spPr bwMode="auto">
            <a:xfrm>
              <a:off x="5644727" y="2569779"/>
              <a:ext cx="3044923" cy="2411889"/>
            </a:xfrm>
            <a:custGeom>
              <a:avLst/>
              <a:gdLst>
                <a:gd name="T0" fmla="*/ 442 w 713"/>
                <a:gd name="T1" fmla="*/ 244 h 563"/>
                <a:gd name="T2" fmla="*/ 456 w 713"/>
                <a:gd name="T3" fmla="*/ 261 h 563"/>
                <a:gd name="T4" fmla="*/ 668 w 713"/>
                <a:gd name="T5" fmla="*/ 467 h 563"/>
                <a:gd name="T6" fmla="*/ 683 w 713"/>
                <a:gd name="T7" fmla="*/ 483 h 563"/>
                <a:gd name="T8" fmla="*/ 680 w 713"/>
                <a:gd name="T9" fmla="*/ 527 h 563"/>
                <a:gd name="T10" fmla="*/ 636 w 713"/>
                <a:gd name="T11" fmla="*/ 533 h 563"/>
                <a:gd name="T12" fmla="*/ 623 w 713"/>
                <a:gd name="T13" fmla="*/ 522 h 563"/>
                <a:gd name="T14" fmla="*/ 405 w 713"/>
                <a:gd name="T15" fmla="*/ 309 h 563"/>
                <a:gd name="T16" fmla="*/ 390 w 713"/>
                <a:gd name="T17" fmla="*/ 298 h 563"/>
                <a:gd name="T18" fmla="*/ 386 w 713"/>
                <a:gd name="T19" fmla="*/ 302 h 563"/>
                <a:gd name="T20" fmla="*/ 395 w 713"/>
                <a:gd name="T21" fmla="*/ 313 h 563"/>
                <a:gd name="T22" fmla="*/ 579 w 713"/>
                <a:gd name="T23" fmla="*/ 494 h 563"/>
                <a:gd name="T24" fmla="*/ 595 w 713"/>
                <a:gd name="T25" fmla="*/ 520 h 563"/>
                <a:gd name="T26" fmla="*/ 579 w 713"/>
                <a:gd name="T27" fmla="*/ 555 h 563"/>
                <a:gd name="T28" fmla="*/ 538 w 713"/>
                <a:gd name="T29" fmla="*/ 551 h 563"/>
                <a:gd name="T30" fmla="*/ 489 w 713"/>
                <a:gd name="T31" fmla="*/ 504 h 563"/>
                <a:gd name="T32" fmla="*/ 337 w 713"/>
                <a:gd name="T33" fmla="*/ 356 h 563"/>
                <a:gd name="T34" fmla="*/ 292 w 713"/>
                <a:gd name="T35" fmla="*/ 323 h 563"/>
                <a:gd name="T36" fmla="*/ 249 w 713"/>
                <a:gd name="T37" fmla="*/ 328 h 563"/>
                <a:gd name="T38" fmla="*/ 264 w 713"/>
                <a:gd name="T39" fmla="*/ 369 h 563"/>
                <a:gd name="T40" fmla="*/ 304 w 713"/>
                <a:gd name="T41" fmla="*/ 390 h 563"/>
                <a:gd name="T42" fmla="*/ 357 w 713"/>
                <a:gd name="T43" fmla="*/ 418 h 563"/>
                <a:gd name="T44" fmla="*/ 388 w 713"/>
                <a:gd name="T45" fmla="*/ 491 h 563"/>
                <a:gd name="T46" fmla="*/ 356 w 713"/>
                <a:gd name="T47" fmla="*/ 486 h 563"/>
                <a:gd name="T48" fmla="*/ 151 w 713"/>
                <a:gd name="T49" fmla="*/ 363 h 563"/>
                <a:gd name="T50" fmla="*/ 109 w 713"/>
                <a:gd name="T51" fmla="*/ 282 h 563"/>
                <a:gd name="T52" fmla="*/ 0 w 713"/>
                <a:gd name="T53" fmla="*/ 133 h 563"/>
                <a:gd name="T54" fmla="*/ 16 w 713"/>
                <a:gd name="T55" fmla="*/ 129 h 563"/>
                <a:gd name="T56" fmla="*/ 198 w 713"/>
                <a:gd name="T57" fmla="*/ 54 h 563"/>
                <a:gd name="T58" fmla="*/ 419 w 713"/>
                <a:gd name="T59" fmla="*/ 35 h 563"/>
                <a:gd name="T60" fmla="*/ 510 w 713"/>
                <a:gd name="T61" fmla="*/ 95 h 563"/>
                <a:gd name="T62" fmla="*/ 694 w 713"/>
                <a:gd name="T63" fmla="*/ 273 h 563"/>
                <a:gd name="T64" fmla="*/ 698 w 713"/>
                <a:gd name="T65" fmla="*/ 324 h 563"/>
                <a:gd name="T66" fmla="*/ 647 w 713"/>
                <a:gd name="T67" fmla="*/ 320 h 563"/>
                <a:gd name="T68" fmla="*/ 517 w 713"/>
                <a:gd name="T69" fmla="*/ 193 h 563"/>
                <a:gd name="T70" fmla="*/ 502 w 713"/>
                <a:gd name="T71" fmla="*/ 180 h 563"/>
                <a:gd name="T72" fmla="*/ 497 w 713"/>
                <a:gd name="T73" fmla="*/ 185 h 563"/>
                <a:gd name="T74" fmla="*/ 510 w 713"/>
                <a:gd name="T75" fmla="*/ 201 h 563"/>
                <a:gd name="T76" fmla="*/ 682 w 713"/>
                <a:gd name="T77" fmla="*/ 368 h 563"/>
                <a:gd name="T78" fmla="*/ 690 w 713"/>
                <a:gd name="T79" fmla="*/ 377 h 563"/>
                <a:gd name="T80" fmla="*/ 690 w 713"/>
                <a:gd name="T81" fmla="*/ 427 h 563"/>
                <a:gd name="T82" fmla="*/ 642 w 713"/>
                <a:gd name="T83" fmla="*/ 427 h 563"/>
                <a:gd name="T84" fmla="*/ 577 w 713"/>
                <a:gd name="T85" fmla="*/ 365 h 563"/>
                <a:gd name="T86" fmla="*/ 458 w 713"/>
                <a:gd name="T87" fmla="*/ 249 h 563"/>
                <a:gd name="T88" fmla="*/ 447 w 713"/>
                <a:gd name="T89" fmla="*/ 239 h 563"/>
                <a:gd name="T90" fmla="*/ 442 w 713"/>
                <a:gd name="T91" fmla="*/ 244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13" h="563">
                  <a:moveTo>
                    <a:pt x="442" y="244"/>
                  </a:moveTo>
                  <a:cubicBezTo>
                    <a:pt x="447" y="250"/>
                    <a:pt x="451" y="256"/>
                    <a:pt x="456" y="261"/>
                  </a:cubicBezTo>
                  <a:cubicBezTo>
                    <a:pt x="527" y="330"/>
                    <a:pt x="597" y="399"/>
                    <a:pt x="668" y="467"/>
                  </a:cubicBezTo>
                  <a:cubicBezTo>
                    <a:pt x="673" y="473"/>
                    <a:pt x="679" y="477"/>
                    <a:pt x="683" y="483"/>
                  </a:cubicBezTo>
                  <a:cubicBezTo>
                    <a:pt x="693" y="499"/>
                    <a:pt x="692" y="514"/>
                    <a:pt x="680" y="527"/>
                  </a:cubicBezTo>
                  <a:cubicBezTo>
                    <a:pt x="667" y="541"/>
                    <a:pt x="652" y="542"/>
                    <a:pt x="636" y="533"/>
                  </a:cubicBezTo>
                  <a:cubicBezTo>
                    <a:pt x="631" y="530"/>
                    <a:pt x="627" y="526"/>
                    <a:pt x="623" y="522"/>
                  </a:cubicBezTo>
                  <a:cubicBezTo>
                    <a:pt x="550" y="451"/>
                    <a:pt x="478" y="380"/>
                    <a:pt x="405" y="309"/>
                  </a:cubicBezTo>
                  <a:cubicBezTo>
                    <a:pt x="401" y="305"/>
                    <a:pt x="395" y="302"/>
                    <a:pt x="390" y="298"/>
                  </a:cubicBezTo>
                  <a:cubicBezTo>
                    <a:pt x="388" y="299"/>
                    <a:pt x="387" y="301"/>
                    <a:pt x="386" y="302"/>
                  </a:cubicBezTo>
                  <a:cubicBezTo>
                    <a:pt x="389" y="306"/>
                    <a:pt x="391" y="310"/>
                    <a:pt x="395" y="313"/>
                  </a:cubicBezTo>
                  <a:cubicBezTo>
                    <a:pt x="456" y="373"/>
                    <a:pt x="518" y="433"/>
                    <a:pt x="579" y="494"/>
                  </a:cubicBezTo>
                  <a:cubicBezTo>
                    <a:pt x="586" y="501"/>
                    <a:pt x="593" y="510"/>
                    <a:pt x="595" y="520"/>
                  </a:cubicBezTo>
                  <a:cubicBezTo>
                    <a:pt x="599" y="535"/>
                    <a:pt x="593" y="548"/>
                    <a:pt x="579" y="555"/>
                  </a:cubicBezTo>
                  <a:cubicBezTo>
                    <a:pt x="565" y="563"/>
                    <a:pt x="550" y="562"/>
                    <a:pt x="538" y="551"/>
                  </a:cubicBezTo>
                  <a:cubicBezTo>
                    <a:pt x="521" y="536"/>
                    <a:pt x="505" y="520"/>
                    <a:pt x="489" y="504"/>
                  </a:cubicBezTo>
                  <a:cubicBezTo>
                    <a:pt x="439" y="454"/>
                    <a:pt x="388" y="405"/>
                    <a:pt x="337" y="356"/>
                  </a:cubicBezTo>
                  <a:cubicBezTo>
                    <a:pt x="324" y="343"/>
                    <a:pt x="308" y="333"/>
                    <a:pt x="292" y="323"/>
                  </a:cubicBezTo>
                  <a:cubicBezTo>
                    <a:pt x="275" y="313"/>
                    <a:pt x="254" y="316"/>
                    <a:pt x="249" y="328"/>
                  </a:cubicBezTo>
                  <a:cubicBezTo>
                    <a:pt x="241" y="345"/>
                    <a:pt x="250" y="359"/>
                    <a:pt x="264" y="369"/>
                  </a:cubicBezTo>
                  <a:cubicBezTo>
                    <a:pt x="276" y="378"/>
                    <a:pt x="290" y="383"/>
                    <a:pt x="304" y="390"/>
                  </a:cubicBezTo>
                  <a:cubicBezTo>
                    <a:pt x="322" y="400"/>
                    <a:pt x="341" y="407"/>
                    <a:pt x="357" y="418"/>
                  </a:cubicBezTo>
                  <a:cubicBezTo>
                    <a:pt x="380" y="435"/>
                    <a:pt x="389" y="460"/>
                    <a:pt x="388" y="491"/>
                  </a:cubicBezTo>
                  <a:cubicBezTo>
                    <a:pt x="376" y="489"/>
                    <a:pt x="366" y="488"/>
                    <a:pt x="356" y="486"/>
                  </a:cubicBezTo>
                  <a:cubicBezTo>
                    <a:pt x="273" y="470"/>
                    <a:pt x="199" y="437"/>
                    <a:pt x="151" y="363"/>
                  </a:cubicBezTo>
                  <a:cubicBezTo>
                    <a:pt x="135" y="337"/>
                    <a:pt x="120" y="310"/>
                    <a:pt x="109" y="282"/>
                  </a:cubicBezTo>
                  <a:cubicBezTo>
                    <a:pt x="85" y="224"/>
                    <a:pt x="57" y="171"/>
                    <a:pt x="0" y="133"/>
                  </a:cubicBezTo>
                  <a:cubicBezTo>
                    <a:pt x="8" y="131"/>
                    <a:pt x="12" y="130"/>
                    <a:pt x="16" y="129"/>
                  </a:cubicBezTo>
                  <a:cubicBezTo>
                    <a:pt x="82" y="117"/>
                    <a:pt x="141" y="89"/>
                    <a:pt x="198" y="54"/>
                  </a:cubicBezTo>
                  <a:cubicBezTo>
                    <a:pt x="268" y="10"/>
                    <a:pt x="343" y="0"/>
                    <a:pt x="419" y="35"/>
                  </a:cubicBezTo>
                  <a:cubicBezTo>
                    <a:pt x="452" y="50"/>
                    <a:pt x="483" y="71"/>
                    <a:pt x="510" y="95"/>
                  </a:cubicBezTo>
                  <a:cubicBezTo>
                    <a:pt x="573" y="153"/>
                    <a:pt x="633" y="214"/>
                    <a:pt x="694" y="273"/>
                  </a:cubicBezTo>
                  <a:cubicBezTo>
                    <a:pt x="711" y="291"/>
                    <a:pt x="713" y="310"/>
                    <a:pt x="698" y="324"/>
                  </a:cubicBezTo>
                  <a:cubicBezTo>
                    <a:pt x="684" y="339"/>
                    <a:pt x="665" y="337"/>
                    <a:pt x="647" y="320"/>
                  </a:cubicBezTo>
                  <a:cubicBezTo>
                    <a:pt x="604" y="278"/>
                    <a:pt x="560" y="236"/>
                    <a:pt x="517" y="193"/>
                  </a:cubicBezTo>
                  <a:cubicBezTo>
                    <a:pt x="512" y="189"/>
                    <a:pt x="507" y="184"/>
                    <a:pt x="502" y="180"/>
                  </a:cubicBezTo>
                  <a:cubicBezTo>
                    <a:pt x="500" y="182"/>
                    <a:pt x="498" y="183"/>
                    <a:pt x="497" y="185"/>
                  </a:cubicBezTo>
                  <a:cubicBezTo>
                    <a:pt x="501" y="190"/>
                    <a:pt x="505" y="196"/>
                    <a:pt x="510" y="201"/>
                  </a:cubicBezTo>
                  <a:cubicBezTo>
                    <a:pt x="567" y="257"/>
                    <a:pt x="625" y="313"/>
                    <a:pt x="682" y="368"/>
                  </a:cubicBezTo>
                  <a:cubicBezTo>
                    <a:pt x="685" y="371"/>
                    <a:pt x="688" y="374"/>
                    <a:pt x="690" y="377"/>
                  </a:cubicBezTo>
                  <a:cubicBezTo>
                    <a:pt x="704" y="393"/>
                    <a:pt x="704" y="413"/>
                    <a:pt x="690" y="427"/>
                  </a:cubicBezTo>
                  <a:cubicBezTo>
                    <a:pt x="676" y="441"/>
                    <a:pt x="657" y="442"/>
                    <a:pt x="642" y="427"/>
                  </a:cubicBezTo>
                  <a:cubicBezTo>
                    <a:pt x="620" y="407"/>
                    <a:pt x="599" y="386"/>
                    <a:pt x="577" y="365"/>
                  </a:cubicBezTo>
                  <a:cubicBezTo>
                    <a:pt x="537" y="326"/>
                    <a:pt x="498" y="287"/>
                    <a:pt x="458" y="249"/>
                  </a:cubicBezTo>
                  <a:cubicBezTo>
                    <a:pt x="455" y="245"/>
                    <a:pt x="451" y="242"/>
                    <a:pt x="447" y="239"/>
                  </a:cubicBezTo>
                  <a:cubicBezTo>
                    <a:pt x="445" y="241"/>
                    <a:pt x="443" y="243"/>
                    <a:pt x="442" y="244"/>
                  </a:cubicBez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2"/>
            <p:cNvSpPr/>
            <p:nvPr/>
          </p:nvSpPr>
          <p:spPr>
            <a:xfrm>
              <a:off x="6643004" y="3176036"/>
              <a:ext cx="381002" cy="282620"/>
            </a:xfrm>
            <a:custGeom>
              <a:avLst/>
              <a:gdLst>
                <a:gd name="connsiteX0" fmla="*/ 9246 w 338138"/>
                <a:gd name="connsiteY0" fmla="*/ 217487 h 250825"/>
                <a:gd name="connsiteX1" fmla="*/ 328892 w 338138"/>
                <a:gd name="connsiteY1" fmla="*/ 217487 h 250825"/>
                <a:gd name="connsiteX2" fmla="*/ 338138 w 338138"/>
                <a:gd name="connsiteY2" fmla="*/ 226822 h 250825"/>
                <a:gd name="connsiteX3" fmla="*/ 314363 w 338138"/>
                <a:gd name="connsiteY3" fmla="*/ 250825 h 250825"/>
                <a:gd name="connsiteX4" fmla="*/ 23775 w 338138"/>
                <a:gd name="connsiteY4" fmla="*/ 250825 h 250825"/>
                <a:gd name="connsiteX5" fmla="*/ 0 w 338138"/>
                <a:gd name="connsiteY5" fmla="*/ 226822 h 250825"/>
                <a:gd name="connsiteX6" fmla="*/ 9246 w 338138"/>
                <a:gd name="connsiteY6" fmla="*/ 217487 h 250825"/>
                <a:gd name="connsiteX7" fmla="*/ 100182 w 338138"/>
                <a:gd name="connsiteY7" fmla="*/ 100012 h 250825"/>
                <a:gd name="connsiteX8" fmla="*/ 123655 w 338138"/>
                <a:gd name="connsiteY8" fmla="*/ 100012 h 250825"/>
                <a:gd name="connsiteX9" fmla="*/ 130175 w 338138"/>
                <a:gd name="connsiteY9" fmla="*/ 106705 h 250825"/>
                <a:gd name="connsiteX10" fmla="*/ 130175 w 338138"/>
                <a:gd name="connsiteY10" fmla="*/ 161583 h 250825"/>
                <a:gd name="connsiteX11" fmla="*/ 123655 w 338138"/>
                <a:gd name="connsiteY11" fmla="*/ 168275 h 250825"/>
                <a:gd name="connsiteX12" fmla="*/ 100182 w 338138"/>
                <a:gd name="connsiteY12" fmla="*/ 168275 h 250825"/>
                <a:gd name="connsiteX13" fmla="*/ 93662 w 338138"/>
                <a:gd name="connsiteY13" fmla="*/ 161583 h 250825"/>
                <a:gd name="connsiteX14" fmla="*/ 93662 w 338138"/>
                <a:gd name="connsiteY14" fmla="*/ 106705 h 250825"/>
                <a:gd name="connsiteX15" fmla="*/ 100182 w 338138"/>
                <a:gd name="connsiteY15" fmla="*/ 100012 h 250825"/>
                <a:gd name="connsiteX16" fmla="*/ 157332 w 338138"/>
                <a:gd name="connsiteY16" fmla="*/ 77787 h 250825"/>
                <a:gd name="connsiteX17" fmla="*/ 180805 w 338138"/>
                <a:gd name="connsiteY17" fmla="*/ 77787 h 250825"/>
                <a:gd name="connsiteX18" fmla="*/ 187325 w 338138"/>
                <a:gd name="connsiteY18" fmla="*/ 84441 h 250825"/>
                <a:gd name="connsiteX19" fmla="*/ 187325 w 338138"/>
                <a:gd name="connsiteY19" fmla="*/ 161622 h 250825"/>
                <a:gd name="connsiteX20" fmla="*/ 180805 w 338138"/>
                <a:gd name="connsiteY20" fmla="*/ 168275 h 250825"/>
                <a:gd name="connsiteX21" fmla="*/ 157332 w 338138"/>
                <a:gd name="connsiteY21" fmla="*/ 168275 h 250825"/>
                <a:gd name="connsiteX22" fmla="*/ 150812 w 338138"/>
                <a:gd name="connsiteY22" fmla="*/ 161622 h 250825"/>
                <a:gd name="connsiteX23" fmla="*/ 150812 w 338138"/>
                <a:gd name="connsiteY23" fmla="*/ 84441 h 250825"/>
                <a:gd name="connsiteX24" fmla="*/ 157332 w 338138"/>
                <a:gd name="connsiteY24" fmla="*/ 77787 h 250825"/>
                <a:gd name="connsiteX25" fmla="*/ 216070 w 338138"/>
                <a:gd name="connsiteY25" fmla="*/ 49212 h 250825"/>
                <a:gd name="connsiteX26" fmla="*/ 239543 w 338138"/>
                <a:gd name="connsiteY26" fmla="*/ 49212 h 250825"/>
                <a:gd name="connsiteX27" fmla="*/ 246063 w 338138"/>
                <a:gd name="connsiteY27" fmla="*/ 55827 h 250825"/>
                <a:gd name="connsiteX28" fmla="*/ 246063 w 338138"/>
                <a:gd name="connsiteY28" fmla="*/ 161661 h 250825"/>
                <a:gd name="connsiteX29" fmla="*/ 239543 w 338138"/>
                <a:gd name="connsiteY29" fmla="*/ 168275 h 250825"/>
                <a:gd name="connsiteX30" fmla="*/ 216070 w 338138"/>
                <a:gd name="connsiteY30" fmla="*/ 168275 h 250825"/>
                <a:gd name="connsiteX31" fmla="*/ 209550 w 338138"/>
                <a:gd name="connsiteY31" fmla="*/ 161661 h 250825"/>
                <a:gd name="connsiteX32" fmla="*/ 209550 w 338138"/>
                <a:gd name="connsiteY32" fmla="*/ 55827 h 250825"/>
                <a:gd name="connsiteX33" fmla="*/ 216070 w 338138"/>
                <a:gd name="connsiteY33" fmla="*/ 49212 h 250825"/>
                <a:gd name="connsiteX34" fmla="*/ 53428 w 338138"/>
                <a:gd name="connsiteY34" fmla="*/ 22225 h 250825"/>
                <a:gd name="connsiteX35" fmla="*/ 50800 w 338138"/>
                <a:gd name="connsiteY35" fmla="*/ 24858 h 250825"/>
                <a:gd name="connsiteX36" fmla="*/ 50800 w 338138"/>
                <a:gd name="connsiteY36" fmla="*/ 182834 h 250825"/>
                <a:gd name="connsiteX37" fmla="*/ 53428 w 338138"/>
                <a:gd name="connsiteY37" fmla="*/ 184150 h 250825"/>
                <a:gd name="connsiteX38" fmla="*/ 284710 w 338138"/>
                <a:gd name="connsiteY38" fmla="*/ 184150 h 250825"/>
                <a:gd name="connsiteX39" fmla="*/ 287338 w 338138"/>
                <a:gd name="connsiteY39" fmla="*/ 182834 h 250825"/>
                <a:gd name="connsiteX40" fmla="*/ 287338 w 338138"/>
                <a:gd name="connsiteY40" fmla="*/ 24858 h 250825"/>
                <a:gd name="connsiteX41" fmla="*/ 284710 w 338138"/>
                <a:gd name="connsiteY41" fmla="*/ 22225 h 250825"/>
                <a:gd name="connsiteX42" fmla="*/ 53428 w 338138"/>
                <a:gd name="connsiteY42" fmla="*/ 22225 h 250825"/>
                <a:gd name="connsiteX43" fmla="*/ 53663 w 338138"/>
                <a:gd name="connsiteY43" fmla="*/ 0 h 250825"/>
                <a:gd name="connsiteX44" fmla="*/ 286062 w 338138"/>
                <a:gd name="connsiteY44" fmla="*/ 0 h 250825"/>
                <a:gd name="connsiteX45" fmla="*/ 311150 w 338138"/>
                <a:gd name="connsiteY45" fmla="*/ 25008 h 250825"/>
                <a:gd name="connsiteX46" fmla="*/ 311150 w 338138"/>
                <a:gd name="connsiteY46" fmla="*/ 182955 h 250825"/>
                <a:gd name="connsiteX47" fmla="*/ 286062 w 338138"/>
                <a:gd name="connsiteY47" fmla="*/ 207963 h 250825"/>
                <a:gd name="connsiteX48" fmla="*/ 53663 w 338138"/>
                <a:gd name="connsiteY48" fmla="*/ 207963 h 250825"/>
                <a:gd name="connsiteX49" fmla="*/ 28575 w 338138"/>
                <a:gd name="connsiteY49" fmla="*/ 182955 h 250825"/>
                <a:gd name="connsiteX50" fmla="*/ 28575 w 338138"/>
                <a:gd name="connsiteY50" fmla="*/ 25008 h 250825"/>
                <a:gd name="connsiteX51" fmla="*/ 53663 w 338138"/>
                <a:gd name="connsiteY51" fmla="*/ 0 h 25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250825">
                  <a:moveTo>
                    <a:pt x="9246" y="217487"/>
                  </a:moveTo>
                  <a:cubicBezTo>
                    <a:pt x="9246" y="217487"/>
                    <a:pt x="9246" y="217487"/>
                    <a:pt x="328892" y="217487"/>
                  </a:cubicBezTo>
                  <a:cubicBezTo>
                    <a:pt x="334176" y="217487"/>
                    <a:pt x="338138" y="221488"/>
                    <a:pt x="338138" y="226822"/>
                  </a:cubicBezTo>
                  <a:cubicBezTo>
                    <a:pt x="338138" y="240157"/>
                    <a:pt x="327571" y="250825"/>
                    <a:pt x="314363" y="250825"/>
                  </a:cubicBezTo>
                  <a:cubicBezTo>
                    <a:pt x="314363" y="250825"/>
                    <a:pt x="314363" y="250825"/>
                    <a:pt x="23775" y="250825"/>
                  </a:cubicBezTo>
                  <a:cubicBezTo>
                    <a:pt x="10567" y="250825"/>
                    <a:pt x="0" y="240157"/>
                    <a:pt x="0" y="226822"/>
                  </a:cubicBezTo>
                  <a:cubicBezTo>
                    <a:pt x="0" y="221488"/>
                    <a:pt x="3962" y="217487"/>
                    <a:pt x="9246" y="217487"/>
                  </a:cubicBezTo>
                  <a:close/>
                  <a:moveTo>
                    <a:pt x="100182" y="100012"/>
                  </a:moveTo>
                  <a:cubicBezTo>
                    <a:pt x="100182" y="100012"/>
                    <a:pt x="100182" y="100012"/>
                    <a:pt x="123655" y="100012"/>
                  </a:cubicBezTo>
                  <a:cubicBezTo>
                    <a:pt x="127567" y="100012"/>
                    <a:pt x="130175" y="102689"/>
                    <a:pt x="130175" y="106705"/>
                  </a:cubicBezTo>
                  <a:cubicBezTo>
                    <a:pt x="130175" y="106705"/>
                    <a:pt x="130175" y="106705"/>
                    <a:pt x="130175" y="161583"/>
                  </a:cubicBezTo>
                  <a:cubicBezTo>
                    <a:pt x="130175" y="165598"/>
                    <a:pt x="127567" y="168275"/>
                    <a:pt x="123655" y="168275"/>
                  </a:cubicBezTo>
                  <a:cubicBezTo>
                    <a:pt x="123655" y="168275"/>
                    <a:pt x="123655" y="168275"/>
                    <a:pt x="100182" y="168275"/>
                  </a:cubicBezTo>
                  <a:cubicBezTo>
                    <a:pt x="96270" y="168275"/>
                    <a:pt x="93662" y="165598"/>
                    <a:pt x="93662" y="161583"/>
                  </a:cubicBezTo>
                  <a:cubicBezTo>
                    <a:pt x="93662" y="161583"/>
                    <a:pt x="93662" y="161583"/>
                    <a:pt x="93662" y="106705"/>
                  </a:cubicBezTo>
                  <a:cubicBezTo>
                    <a:pt x="93662" y="102689"/>
                    <a:pt x="96270" y="100012"/>
                    <a:pt x="100182" y="100012"/>
                  </a:cubicBezTo>
                  <a:close/>
                  <a:moveTo>
                    <a:pt x="157332" y="77787"/>
                  </a:moveTo>
                  <a:cubicBezTo>
                    <a:pt x="157332" y="77787"/>
                    <a:pt x="157332" y="77787"/>
                    <a:pt x="180805" y="77787"/>
                  </a:cubicBezTo>
                  <a:cubicBezTo>
                    <a:pt x="184717" y="77787"/>
                    <a:pt x="187325" y="81779"/>
                    <a:pt x="187325" y="84441"/>
                  </a:cubicBezTo>
                  <a:cubicBezTo>
                    <a:pt x="187325" y="84441"/>
                    <a:pt x="187325" y="84441"/>
                    <a:pt x="187325" y="161622"/>
                  </a:cubicBezTo>
                  <a:cubicBezTo>
                    <a:pt x="187325" y="165614"/>
                    <a:pt x="184717" y="168275"/>
                    <a:pt x="180805" y="168275"/>
                  </a:cubicBezTo>
                  <a:cubicBezTo>
                    <a:pt x="180805" y="168275"/>
                    <a:pt x="180805" y="168275"/>
                    <a:pt x="157332" y="168275"/>
                  </a:cubicBezTo>
                  <a:cubicBezTo>
                    <a:pt x="153420" y="168275"/>
                    <a:pt x="150812" y="165614"/>
                    <a:pt x="150812" y="161622"/>
                  </a:cubicBezTo>
                  <a:cubicBezTo>
                    <a:pt x="150812" y="161622"/>
                    <a:pt x="150812" y="161622"/>
                    <a:pt x="150812" y="84441"/>
                  </a:cubicBezTo>
                  <a:cubicBezTo>
                    <a:pt x="150812" y="81779"/>
                    <a:pt x="153420" y="77787"/>
                    <a:pt x="157332" y="77787"/>
                  </a:cubicBezTo>
                  <a:close/>
                  <a:moveTo>
                    <a:pt x="216070" y="49212"/>
                  </a:moveTo>
                  <a:cubicBezTo>
                    <a:pt x="216070" y="49212"/>
                    <a:pt x="216070" y="49212"/>
                    <a:pt x="239543" y="49212"/>
                  </a:cubicBezTo>
                  <a:cubicBezTo>
                    <a:pt x="243455" y="49212"/>
                    <a:pt x="246063" y="51858"/>
                    <a:pt x="246063" y="55827"/>
                  </a:cubicBezTo>
                  <a:cubicBezTo>
                    <a:pt x="246063" y="55827"/>
                    <a:pt x="246063" y="55827"/>
                    <a:pt x="246063" y="161661"/>
                  </a:cubicBezTo>
                  <a:cubicBezTo>
                    <a:pt x="246063" y="165629"/>
                    <a:pt x="243455" y="168275"/>
                    <a:pt x="239543" y="168275"/>
                  </a:cubicBezTo>
                  <a:cubicBezTo>
                    <a:pt x="239543" y="168275"/>
                    <a:pt x="239543" y="168275"/>
                    <a:pt x="216070" y="168275"/>
                  </a:cubicBezTo>
                  <a:cubicBezTo>
                    <a:pt x="212158" y="168275"/>
                    <a:pt x="209550" y="165629"/>
                    <a:pt x="209550" y="161661"/>
                  </a:cubicBezTo>
                  <a:cubicBezTo>
                    <a:pt x="209550" y="161661"/>
                    <a:pt x="209550" y="161661"/>
                    <a:pt x="209550" y="55827"/>
                  </a:cubicBezTo>
                  <a:cubicBezTo>
                    <a:pt x="209550" y="51858"/>
                    <a:pt x="212158" y="49212"/>
                    <a:pt x="216070" y="49212"/>
                  </a:cubicBezTo>
                  <a:close/>
                  <a:moveTo>
                    <a:pt x="53428" y="22225"/>
                  </a:moveTo>
                  <a:cubicBezTo>
                    <a:pt x="52114" y="22225"/>
                    <a:pt x="50800" y="23541"/>
                    <a:pt x="50800" y="24858"/>
                  </a:cubicBezTo>
                  <a:lnTo>
                    <a:pt x="50800" y="182834"/>
                  </a:lnTo>
                  <a:cubicBezTo>
                    <a:pt x="50800" y="184150"/>
                    <a:pt x="52114" y="184150"/>
                    <a:pt x="53428" y="184150"/>
                  </a:cubicBezTo>
                  <a:cubicBezTo>
                    <a:pt x="53428" y="184150"/>
                    <a:pt x="53428" y="184150"/>
                    <a:pt x="284710" y="184150"/>
                  </a:cubicBezTo>
                  <a:cubicBezTo>
                    <a:pt x="286024" y="184150"/>
                    <a:pt x="287338" y="184150"/>
                    <a:pt x="287338" y="182834"/>
                  </a:cubicBezTo>
                  <a:cubicBezTo>
                    <a:pt x="287338" y="182834"/>
                    <a:pt x="287338" y="182834"/>
                    <a:pt x="287338" y="24858"/>
                  </a:cubicBezTo>
                  <a:cubicBezTo>
                    <a:pt x="287338" y="23541"/>
                    <a:pt x="286024" y="22225"/>
                    <a:pt x="284710" y="22225"/>
                  </a:cubicBezTo>
                  <a:cubicBezTo>
                    <a:pt x="284710" y="22225"/>
                    <a:pt x="284710" y="22225"/>
                    <a:pt x="53428" y="22225"/>
                  </a:cubicBezTo>
                  <a:close/>
                  <a:moveTo>
                    <a:pt x="53663" y="0"/>
                  </a:moveTo>
                  <a:cubicBezTo>
                    <a:pt x="53663" y="0"/>
                    <a:pt x="53663" y="0"/>
                    <a:pt x="286062" y="0"/>
                  </a:cubicBezTo>
                  <a:cubicBezTo>
                    <a:pt x="300587" y="0"/>
                    <a:pt x="311150" y="10530"/>
                    <a:pt x="311150" y="25008"/>
                  </a:cubicBezTo>
                  <a:cubicBezTo>
                    <a:pt x="311150" y="25008"/>
                    <a:pt x="311150" y="25008"/>
                    <a:pt x="311150" y="182955"/>
                  </a:cubicBezTo>
                  <a:cubicBezTo>
                    <a:pt x="311150" y="196117"/>
                    <a:pt x="300587" y="207963"/>
                    <a:pt x="286062" y="207963"/>
                  </a:cubicBezTo>
                  <a:cubicBezTo>
                    <a:pt x="286062" y="207963"/>
                    <a:pt x="286062" y="207963"/>
                    <a:pt x="53663" y="207963"/>
                  </a:cubicBezTo>
                  <a:cubicBezTo>
                    <a:pt x="39138" y="207963"/>
                    <a:pt x="28575" y="196117"/>
                    <a:pt x="28575" y="182955"/>
                  </a:cubicBezTo>
                  <a:cubicBezTo>
                    <a:pt x="28575" y="182955"/>
                    <a:pt x="28575" y="182955"/>
                    <a:pt x="28575" y="25008"/>
                  </a:cubicBezTo>
                  <a:cubicBezTo>
                    <a:pt x="28575" y="10530"/>
                    <a:pt x="39138" y="0"/>
                    <a:pt x="5366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21" name="Text Placeholder 3">
            <a:extLst>
              <a:ext uri="{FF2B5EF4-FFF2-40B4-BE49-F238E27FC236}">
                <a16:creationId xmlns:a16="http://schemas.microsoft.com/office/drawing/2014/main" id="{80F434DB-56D3-47EE-BCB6-19FA411D1180}"/>
              </a:ext>
            </a:extLst>
          </p:cNvPr>
          <p:cNvSpPr txBox="1">
            <a:spLocks/>
          </p:cNvSpPr>
          <p:nvPr/>
        </p:nvSpPr>
        <p:spPr>
          <a:xfrm>
            <a:off x="8531285" y="2025233"/>
            <a:ext cx="3044923" cy="1170962"/>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804">
              <a:lnSpc>
                <a:spcPct val="150000"/>
              </a:lnSpc>
              <a:spcBef>
                <a:spcPct val="20000"/>
              </a:spcBef>
              <a:defRPr/>
            </a:pPr>
            <a:r>
              <a:rPr lang="zh-CN" altLang="en-US" b="1" dirty="0">
                <a:solidFill>
                  <a:srgbClr val="00B0F0"/>
                </a:solidFill>
                <a:cs typeface="+mn-ea"/>
                <a:sym typeface="+mn-lt"/>
              </a:rPr>
              <a:t>添加标题内容</a:t>
            </a:r>
            <a:br>
              <a:rPr lang="en-US" sz="1200" b="1" dirty="0">
                <a:solidFill>
                  <a:prstClr val="white">
                    <a:lumMod val="50000"/>
                  </a:prstClr>
                </a:solidFill>
                <a:cs typeface="+mn-ea"/>
                <a:sym typeface="+mn-lt"/>
              </a:rPr>
            </a:br>
            <a:r>
              <a:rPr lang="zh-CN" altLang="en-US" sz="1200" dirty="0">
                <a:solidFill>
                  <a:schemeClr val="bg1"/>
                </a:solidFill>
                <a:cs typeface="+mn-ea"/>
                <a:sym typeface="+mn-lt"/>
              </a:rPr>
              <a:t>点击此处输入相关文本内容点击此处输入相关文本内容点击此处输入相关文本内容点击此处输入相关文本内容</a:t>
            </a:r>
            <a:endParaRPr lang="en-US" sz="1200" dirty="0">
              <a:solidFill>
                <a:schemeClr val="bg1"/>
              </a:solidFill>
              <a:cs typeface="+mn-ea"/>
              <a:sym typeface="+mn-lt"/>
            </a:endParaRPr>
          </a:p>
        </p:txBody>
      </p:sp>
      <p:sp>
        <p:nvSpPr>
          <p:cNvPr id="22" name="Text Placeholder 3">
            <a:extLst>
              <a:ext uri="{FF2B5EF4-FFF2-40B4-BE49-F238E27FC236}">
                <a16:creationId xmlns:a16="http://schemas.microsoft.com/office/drawing/2014/main" id="{4F45C6F1-43C4-4743-973C-5268FEE65E63}"/>
              </a:ext>
            </a:extLst>
          </p:cNvPr>
          <p:cNvSpPr txBox="1">
            <a:spLocks/>
          </p:cNvSpPr>
          <p:nvPr/>
        </p:nvSpPr>
        <p:spPr>
          <a:xfrm>
            <a:off x="985480" y="4396187"/>
            <a:ext cx="3044923" cy="1170962"/>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8804">
              <a:lnSpc>
                <a:spcPct val="150000"/>
              </a:lnSpc>
              <a:spcBef>
                <a:spcPct val="20000"/>
              </a:spcBef>
              <a:defRPr/>
            </a:pPr>
            <a:r>
              <a:rPr lang="zh-CN" altLang="en-US" b="1" dirty="0">
                <a:solidFill>
                  <a:srgbClr val="00B0F0"/>
                </a:solidFill>
                <a:cs typeface="+mn-ea"/>
                <a:sym typeface="+mn-lt"/>
              </a:rPr>
              <a:t>添加标题内容</a:t>
            </a:r>
            <a:br>
              <a:rPr lang="en-US" sz="1200" b="1" dirty="0">
                <a:solidFill>
                  <a:prstClr val="white">
                    <a:lumMod val="50000"/>
                  </a:prstClr>
                </a:solidFill>
                <a:cs typeface="+mn-ea"/>
                <a:sym typeface="+mn-lt"/>
              </a:rPr>
            </a:br>
            <a:r>
              <a:rPr lang="zh-CN" altLang="en-US" sz="1200" dirty="0">
                <a:solidFill>
                  <a:schemeClr val="bg1"/>
                </a:solidFill>
                <a:cs typeface="+mn-ea"/>
                <a:sym typeface="+mn-lt"/>
              </a:rPr>
              <a:t>点击此处输入相关文本内容点击此处输入相关文本内容点击此处输入相关文本内容点击此处输入相关文本内容</a:t>
            </a:r>
            <a:endParaRPr lang="en-US" sz="1200" dirty="0">
              <a:solidFill>
                <a:schemeClr val="bg1"/>
              </a:solidFill>
              <a:cs typeface="+mn-ea"/>
              <a:sym typeface="+mn-lt"/>
            </a:endParaRPr>
          </a:p>
        </p:txBody>
      </p:sp>
      <p:sp>
        <p:nvSpPr>
          <p:cNvPr id="23" name="文本框 22">
            <a:extLst>
              <a:ext uri="{FF2B5EF4-FFF2-40B4-BE49-F238E27FC236}">
                <a16:creationId xmlns:a16="http://schemas.microsoft.com/office/drawing/2014/main" id="{3EA3132D-0654-4D5D-8197-F12AB0E42975}"/>
              </a:ext>
            </a:extLst>
          </p:cNvPr>
          <p:cNvSpPr txBox="1"/>
          <p:nvPr/>
        </p:nvSpPr>
        <p:spPr>
          <a:xfrm>
            <a:off x="4436785" y="314826"/>
            <a:ext cx="5255202" cy="646307"/>
          </a:xfrm>
          <a:prstGeom prst="rect">
            <a:avLst/>
          </a:prstGeom>
          <a:noFill/>
        </p:spPr>
        <p:txBody>
          <a:bodyPr wrap="square" lIns="91416" tIns="45708" rIns="91416" bIns="45708" rtlCol="0">
            <a:spAutoFit/>
          </a:bodyPr>
          <a:lstStyle/>
          <a:p>
            <a:pPr fontAlgn="base">
              <a:spcBef>
                <a:spcPct val="0"/>
              </a:spcBef>
              <a:spcAft>
                <a:spcPct val="0"/>
              </a:spcAft>
              <a:buFont typeface="Arial" panose="020B0604020202020204" pitchFamily="34" charset="0"/>
              <a:buNone/>
            </a:pPr>
            <a:r>
              <a:rPr lang="zh-CN" altLang="en-US" sz="3600" b="1" dirty="0">
                <a:solidFill>
                  <a:schemeClr val="bg1"/>
                </a:solidFill>
                <a:cs typeface="+mn-ea"/>
                <a:sym typeface="+mn-lt"/>
              </a:rPr>
              <a:t>下步工作重点</a:t>
            </a:r>
          </a:p>
        </p:txBody>
      </p:sp>
    </p:spTree>
    <p:extLst>
      <p:ext uri="{BB962C8B-B14F-4D97-AF65-F5344CB8AC3E}">
        <p14:creationId xmlns:p14="http://schemas.microsoft.com/office/powerpoint/2010/main" val="518709383"/>
      </p:ext>
    </p:extLst>
  </p:cSld>
  <p:clrMapOvr>
    <a:masterClrMapping/>
  </p:clrMapOvr>
  <mc:AlternateContent xmlns:mc="http://schemas.openxmlformats.org/markup-compatibility/2006">
    <mc:Choice xmlns:p14="http://schemas.microsoft.com/office/powerpoint/2010/main" Requires="p14">
      <p:transition p14:dur="250" advClick="0" advTm="4000">
        <p:dissolve/>
      </p:transition>
    </mc:Choice>
    <mc:Fallback>
      <p:transition advClick="0" advTm="400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53" presetClass="entr" presetSubtype="0" fill="hold" grpId="0" nodeType="after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p:cTn id="18" dur="500" fill="hold"/>
                                        <p:tgtEl>
                                          <p:spTgt spid="21"/>
                                        </p:tgtEl>
                                        <p:attrNameLst>
                                          <p:attrName>ppt_w</p:attrName>
                                        </p:attrNameLst>
                                      </p:cBhvr>
                                      <p:tavLst>
                                        <p:tav tm="0">
                                          <p:val>
                                            <p:fltVal val="0"/>
                                          </p:val>
                                        </p:tav>
                                        <p:tav tm="100000">
                                          <p:val>
                                            <p:strVal val="#ppt_w"/>
                                          </p:val>
                                        </p:tav>
                                      </p:tavLst>
                                    </p:anim>
                                    <p:anim calcmode="lin" valueType="num">
                                      <p:cBhvr>
                                        <p:cTn id="19" dur="500" fill="hold"/>
                                        <p:tgtEl>
                                          <p:spTgt spid="21"/>
                                        </p:tgtEl>
                                        <p:attrNameLst>
                                          <p:attrName>ppt_h</p:attrName>
                                        </p:attrNameLst>
                                      </p:cBhvr>
                                      <p:tavLst>
                                        <p:tav tm="0">
                                          <p:val>
                                            <p:fltVal val="0"/>
                                          </p:val>
                                        </p:tav>
                                        <p:tav tm="100000">
                                          <p:val>
                                            <p:strVal val="#ppt_h"/>
                                          </p:val>
                                        </p:tav>
                                      </p:tavLst>
                                    </p:anim>
                                    <p:animEffect transition="in" filter="fade">
                                      <p:cBhvr>
                                        <p:cTn id="20" dur="500"/>
                                        <p:tgtEl>
                                          <p:spTgt spid="21"/>
                                        </p:tgtEl>
                                      </p:cBhvr>
                                    </p:animEffect>
                                  </p:childTnLst>
                                </p:cTn>
                              </p:par>
                            </p:childTnLst>
                          </p:cTn>
                        </p:par>
                        <p:par>
                          <p:cTn id="21" fill="hold">
                            <p:stCondLst>
                              <p:cond delay="1500"/>
                            </p:stCondLst>
                            <p:childTnLst>
                              <p:par>
                                <p:cTn id="22" presetID="53" presetClass="entr" presetSubtype="0"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p:cTn id="24" dur="500" fill="hold"/>
                                        <p:tgtEl>
                                          <p:spTgt spid="22"/>
                                        </p:tgtEl>
                                        <p:attrNameLst>
                                          <p:attrName>ppt_w</p:attrName>
                                        </p:attrNameLst>
                                      </p:cBhvr>
                                      <p:tavLst>
                                        <p:tav tm="0">
                                          <p:val>
                                            <p:fltVal val="0"/>
                                          </p:val>
                                        </p:tav>
                                        <p:tav tm="100000">
                                          <p:val>
                                            <p:strVal val="#ppt_w"/>
                                          </p:val>
                                        </p:tav>
                                      </p:tavLst>
                                    </p:anim>
                                    <p:anim calcmode="lin" valueType="num">
                                      <p:cBhvr>
                                        <p:cTn id="25" dur="500" fill="hold"/>
                                        <p:tgtEl>
                                          <p:spTgt spid="22"/>
                                        </p:tgtEl>
                                        <p:attrNameLst>
                                          <p:attrName>ppt_h</p:attrName>
                                        </p:attrNameLst>
                                      </p:cBhvr>
                                      <p:tavLst>
                                        <p:tav tm="0">
                                          <p:val>
                                            <p:fltVal val="0"/>
                                          </p:val>
                                        </p:tav>
                                        <p:tav tm="100000">
                                          <p:val>
                                            <p:strVal val="#ppt_h"/>
                                          </p:val>
                                        </p:tav>
                                      </p:tavLst>
                                    </p:anim>
                                    <p:animEffect transition="in" filter="fade">
                                      <p:cBhvr>
                                        <p:cTn id="2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六边形 1">
            <a:extLst>
              <a:ext uri="{FF2B5EF4-FFF2-40B4-BE49-F238E27FC236}">
                <a16:creationId xmlns:a16="http://schemas.microsoft.com/office/drawing/2014/main" id="{C39DFE0F-D1C7-462C-95DB-6192D14D24F5}"/>
              </a:ext>
            </a:extLst>
          </p:cNvPr>
          <p:cNvSpPr/>
          <p:nvPr/>
        </p:nvSpPr>
        <p:spPr>
          <a:xfrm rot="10800000">
            <a:off x="3276231" y="4183000"/>
            <a:ext cx="588536" cy="509548"/>
          </a:xfrm>
          <a:prstGeom prst="hexagon">
            <a:avLst/>
          </a:prstGeom>
          <a:noFill/>
          <a:ln w="19050" cap="flat" cmpd="sng" algn="ctr">
            <a:solidFill>
              <a:srgbClr val="7F7F7F"/>
            </a:solidFill>
            <a:prstDash val="solid"/>
            <a:miter lim="800000"/>
          </a:ln>
          <a:effectLst/>
        </p:spPr>
        <p:txBody>
          <a:bodyPr rtlCol="0" anchor="ctr"/>
          <a:lstStyle/>
          <a:p>
            <a:pPr algn="ctr">
              <a:defRPr/>
            </a:pPr>
            <a:endParaRPr lang="zh-CN" altLang="en-US" kern="0">
              <a:solidFill>
                <a:prstClr val="white"/>
              </a:solidFill>
              <a:cs typeface="+mn-ea"/>
              <a:sym typeface="+mn-lt"/>
            </a:endParaRPr>
          </a:p>
        </p:txBody>
      </p:sp>
      <p:sp>
        <p:nvSpPr>
          <p:cNvPr id="3" name="六边形 2">
            <a:extLst>
              <a:ext uri="{FF2B5EF4-FFF2-40B4-BE49-F238E27FC236}">
                <a16:creationId xmlns:a16="http://schemas.microsoft.com/office/drawing/2014/main" id="{CFD0A16C-0A40-4803-A27E-FCCA8A00EEEE}"/>
              </a:ext>
            </a:extLst>
          </p:cNvPr>
          <p:cNvSpPr/>
          <p:nvPr/>
        </p:nvSpPr>
        <p:spPr>
          <a:xfrm>
            <a:off x="8520761" y="3422020"/>
            <a:ext cx="482074" cy="417374"/>
          </a:xfrm>
          <a:prstGeom prst="hexagon">
            <a:avLst/>
          </a:prstGeom>
          <a:noFill/>
          <a:ln w="19050" cap="flat" cmpd="sng" algn="ctr">
            <a:solidFill>
              <a:schemeClr val="bg2">
                <a:lumMod val="50000"/>
              </a:schemeClr>
            </a:solidFill>
            <a:prstDash val="solid"/>
            <a:miter lim="800000"/>
          </a:ln>
          <a:effectLst>
            <a:outerShdw blurRad="152400" dir="2700000" sx="103000" sy="103000" algn="tl" rotWithShape="0">
              <a:prstClr val="black">
                <a:alpha val="40000"/>
              </a:prstClr>
            </a:outerShdw>
          </a:effectLst>
        </p:spPr>
        <p:txBody>
          <a:bodyPr rtlCol="0" anchor="ctr"/>
          <a:lstStyle/>
          <a:p>
            <a:pPr algn="ctr"/>
            <a:endParaRPr lang="zh-CN" altLang="en-US" kern="0">
              <a:solidFill>
                <a:prstClr val="white"/>
              </a:solidFill>
              <a:cs typeface="+mn-ea"/>
              <a:sym typeface="+mn-lt"/>
            </a:endParaRPr>
          </a:p>
        </p:txBody>
      </p:sp>
      <p:sp>
        <p:nvSpPr>
          <p:cNvPr id="4" name="六边形 3">
            <a:extLst>
              <a:ext uri="{FF2B5EF4-FFF2-40B4-BE49-F238E27FC236}">
                <a16:creationId xmlns:a16="http://schemas.microsoft.com/office/drawing/2014/main" id="{D0D97A0B-F427-4EE9-B37D-58493AC6FD9B}"/>
              </a:ext>
            </a:extLst>
          </p:cNvPr>
          <p:cNvSpPr/>
          <p:nvPr/>
        </p:nvSpPr>
        <p:spPr>
          <a:xfrm rot="10800000">
            <a:off x="6720952" y="4463607"/>
            <a:ext cx="1237233" cy="1071182"/>
          </a:xfrm>
          <a:prstGeom prst="hexagon">
            <a:avLst/>
          </a:prstGeom>
          <a:solidFill>
            <a:schemeClr val="accent4"/>
          </a:solidFill>
          <a:ln w="12700" cap="flat" cmpd="sng" algn="ctr">
            <a:noFill/>
            <a:prstDash val="solid"/>
            <a:miter lim="800000"/>
          </a:ln>
          <a:effectLst/>
        </p:spPr>
        <p:txBody>
          <a:bodyPr rtlCol="0" anchor="ctr"/>
          <a:lstStyle/>
          <a:p>
            <a:pPr algn="ctr"/>
            <a:endParaRPr lang="zh-CN" altLang="en-US" kern="0">
              <a:solidFill>
                <a:prstClr val="white"/>
              </a:solidFill>
              <a:cs typeface="+mn-ea"/>
              <a:sym typeface="+mn-lt"/>
            </a:endParaRPr>
          </a:p>
        </p:txBody>
      </p:sp>
      <p:sp>
        <p:nvSpPr>
          <p:cNvPr id="5" name="六边形 4">
            <a:extLst>
              <a:ext uri="{FF2B5EF4-FFF2-40B4-BE49-F238E27FC236}">
                <a16:creationId xmlns:a16="http://schemas.microsoft.com/office/drawing/2014/main" id="{172957E8-37BB-4BBB-9DE2-4AFDBD3A7350}"/>
              </a:ext>
            </a:extLst>
          </p:cNvPr>
          <p:cNvSpPr/>
          <p:nvPr/>
        </p:nvSpPr>
        <p:spPr>
          <a:xfrm>
            <a:off x="3135329" y="3375802"/>
            <a:ext cx="854024" cy="739404"/>
          </a:xfrm>
          <a:prstGeom prst="hexagon">
            <a:avLst/>
          </a:prstGeom>
          <a:gradFill flip="none" rotWithShape="1">
            <a:gsLst>
              <a:gs pos="0">
                <a:srgbClr val="06638C"/>
              </a:gs>
              <a:gs pos="50000">
                <a:srgbClr val="299EB0"/>
              </a:gs>
              <a:gs pos="100000">
                <a:srgbClr val="2A9DB0"/>
              </a:gs>
            </a:gsLst>
            <a:path path="circle">
              <a:fillToRect l="100000" t="100000"/>
            </a:path>
            <a:tileRect r="-100000" b="-100000"/>
          </a:gradFill>
          <a:ln w="12700" cap="flat" cmpd="sng" algn="ctr">
            <a:noFill/>
            <a:prstDash val="solid"/>
            <a:miter lim="800000"/>
          </a:ln>
          <a:effectLst/>
        </p:spPr>
        <p:txBody>
          <a:bodyPr rtlCol="0" anchor="ctr"/>
          <a:lstStyle/>
          <a:p>
            <a:pPr algn="ctr"/>
            <a:endParaRPr lang="zh-CN" altLang="en-US" kern="0">
              <a:solidFill>
                <a:prstClr val="white"/>
              </a:solidFill>
              <a:cs typeface="+mn-ea"/>
              <a:sym typeface="+mn-lt"/>
            </a:endParaRPr>
          </a:p>
        </p:txBody>
      </p:sp>
      <p:sp>
        <p:nvSpPr>
          <p:cNvPr id="6" name="六边形 5">
            <a:extLst>
              <a:ext uri="{FF2B5EF4-FFF2-40B4-BE49-F238E27FC236}">
                <a16:creationId xmlns:a16="http://schemas.microsoft.com/office/drawing/2014/main" id="{A0357997-072F-4987-A3C0-BB9E5EBC2A93}"/>
              </a:ext>
            </a:extLst>
          </p:cNvPr>
          <p:cNvSpPr/>
          <p:nvPr/>
        </p:nvSpPr>
        <p:spPr>
          <a:xfrm rot="10800000">
            <a:off x="4565218" y="3287339"/>
            <a:ext cx="1353368" cy="1171731"/>
          </a:xfrm>
          <a:prstGeom prst="hexagon">
            <a:avLst/>
          </a:prstGeom>
          <a:solidFill>
            <a:schemeClr val="accent1"/>
          </a:solidFill>
          <a:ln w="12700" cap="flat" cmpd="sng" algn="ctr">
            <a:noFill/>
            <a:prstDash val="solid"/>
            <a:miter lim="800000"/>
          </a:ln>
          <a:effectLst/>
        </p:spPr>
        <p:txBody>
          <a:bodyPr rtlCol="0" anchor="ctr"/>
          <a:lstStyle/>
          <a:p>
            <a:pPr algn="ctr"/>
            <a:endParaRPr lang="zh-CN" altLang="en-US" kern="0">
              <a:solidFill>
                <a:prstClr val="white"/>
              </a:solidFill>
              <a:cs typeface="+mn-ea"/>
              <a:sym typeface="+mn-lt"/>
            </a:endParaRPr>
          </a:p>
        </p:txBody>
      </p:sp>
      <p:sp>
        <p:nvSpPr>
          <p:cNvPr id="7" name="六边形 6">
            <a:extLst>
              <a:ext uri="{FF2B5EF4-FFF2-40B4-BE49-F238E27FC236}">
                <a16:creationId xmlns:a16="http://schemas.microsoft.com/office/drawing/2014/main" id="{531D88E7-5D8A-4684-A31B-729E1FCD3630}"/>
              </a:ext>
            </a:extLst>
          </p:cNvPr>
          <p:cNvSpPr/>
          <p:nvPr/>
        </p:nvSpPr>
        <p:spPr>
          <a:xfrm>
            <a:off x="6718206" y="2218796"/>
            <a:ext cx="1254493" cy="1086126"/>
          </a:xfrm>
          <a:prstGeom prst="hexagon">
            <a:avLst/>
          </a:prstGeom>
          <a:gradFill flip="none" rotWithShape="1">
            <a:gsLst>
              <a:gs pos="0">
                <a:srgbClr val="06638C"/>
              </a:gs>
              <a:gs pos="50000">
                <a:srgbClr val="299EB0"/>
              </a:gs>
              <a:gs pos="100000">
                <a:srgbClr val="2A9DB0"/>
              </a:gs>
            </a:gsLst>
            <a:path path="circle">
              <a:fillToRect l="100000" t="100000"/>
            </a:path>
            <a:tileRect r="-100000" b="-100000"/>
          </a:gradFill>
          <a:ln w="12700" cap="flat" cmpd="sng" algn="ctr">
            <a:noFill/>
            <a:prstDash val="solid"/>
            <a:miter lim="800000"/>
          </a:ln>
          <a:effectLst/>
        </p:spPr>
        <p:txBody>
          <a:bodyPr rtlCol="0" anchor="ctr"/>
          <a:lstStyle/>
          <a:p>
            <a:pPr algn="ctr"/>
            <a:endParaRPr lang="zh-CN" altLang="en-US" kern="0">
              <a:solidFill>
                <a:prstClr val="white"/>
              </a:solidFill>
              <a:cs typeface="+mn-ea"/>
              <a:sym typeface="+mn-lt"/>
            </a:endParaRPr>
          </a:p>
        </p:txBody>
      </p:sp>
      <p:sp>
        <p:nvSpPr>
          <p:cNvPr id="8" name="六边形 7">
            <a:extLst>
              <a:ext uri="{FF2B5EF4-FFF2-40B4-BE49-F238E27FC236}">
                <a16:creationId xmlns:a16="http://schemas.microsoft.com/office/drawing/2014/main" id="{DE78B8DD-DF89-406F-B56B-F4AB70A6E932}"/>
              </a:ext>
            </a:extLst>
          </p:cNvPr>
          <p:cNvSpPr/>
          <p:nvPr/>
        </p:nvSpPr>
        <p:spPr>
          <a:xfrm>
            <a:off x="5715112" y="3911924"/>
            <a:ext cx="1219975" cy="1051702"/>
          </a:xfrm>
          <a:prstGeom prst="hexagon">
            <a:avLst/>
          </a:prstGeom>
          <a:no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9" name="六边形 8">
            <a:extLst>
              <a:ext uri="{FF2B5EF4-FFF2-40B4-BE49-F238E27FC236}">
                <a16:creationId xmlns:a16="http://schemas.microsoft.com/office/drawing/2014/main" id="{E4B92B96-89CF-4B77-993F-34632EA60331}"/>
              </a:ext>
            </a:extLst>
          </p:cNvPr>
          <p:cNvSpPr/>
          <p:nvPr/>
        </p:nvSpPr>
        <p:spPr>
          <a:xfrm>
            <a:off x="5715112" y="2771541"/>
            <a:ext cx="1219975" cy="1051702"/>
          </a:xfrm>
          <a:prstGeom prst="hexagon">
            <a:avLst/>
          </a:prstGeom>
          <a:no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0" name="六边形 9">
            <a:extLst>
              <a:ext uri="{FF2B5EF4-FFF2-40B4-BE49-F238E27FC236}">
                <a16:creationId xmlns:a16="http://schemas.microsoft.com/office/drawing/2014/main" id="{3D268639-571A-4F9A-875A-D0F21713C08B}"/>
              </a:ext>
            </a:extLst>
          </p:cNvPr>
          <p:cNvSpPr/>
          <p:nvPr/>
        </p:nvSpPr>
        <p:spPr>
          <a:xfrm>
            <a:off x="6720952" y="3351450"/>
            <a:ext cx="1219975" cy="1051702"/>
          </a:xfrm>
          <a:prstGeom prst="hexagon">
            <a:avLst/>
          </a:prstGeom>
          <a:no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1" name="六边形 10">
            <a:extLst>
              <a:ext uri="{FF2B5EF4-FFF2-40B4-BE49-F238E27FC236}">
                <a16:creationId xmlns:a16="http://schemas.microsoft.com/office/drawing/2014/main" id="{3241BCD4-172D-4BBB-B3CE-4A5D8139664A}"/>
              </a:ext>
            </a:extLst>
          </p:cNvPr>
          <p:cNvSpPr/>
          <p:nvPr/>
        </p:nvSpPr>
        <p:spPr>
          <a:xfrm>
            <a:off x="4949291" y="2476500"/>
            <a:ext cx="857079" cy="738861"/>
          </a:xfrm>
          <a:prstGeom prst="hexagon">
            <a:avLst/>
          </a:prstGeom>
          <a:no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2" name="六边形 11">
            <a:extLst>
              <a:ext uri="{FF2B5EF4-FFF2-40B4-BE49-F238E27FC236}">
                <a16:creationId xmlns:a16="http://schemas.microsoft.com/office/drawing/2014/main" id="{FF262DA6-6323-4887-95D1-6BF074F87744}"/>
              </a:ext>
            </a:extLst>
          </p:cNvPr>
          <p:cNvSpPr/>
          <p:nvPr/>
        </p:nvSpPr>
        <p:spPr>
          <a:xfrm>
            <a:off x="3878631" y="2982019"/>
            <a:ext cx="857079" cy="738861"/>
          </a:xfrm>
          <a:prstGeom prst="hexagon">
            <a:avLst/>
          </a:prstGeom>
          <a:no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3" name="六边形 12">
            <a:extLst>
              <a:ext uri="{FF2B5EF4-FFF2-40B4-BE49-F238E27FC236}">
                <a16:creationId xmlns:a16="http://schemas.microsoft.com/office/drawing/2014/main" id="{9D55F687-521C-4A2A-89D8-A989C0C023B0}"/>
              </a:ext>
            </a:extLst>
          </p:cNvPr>
          <p:cNvSpPr/>
          <p:nvPr/>
        </p:nvSpPr>
        <p:spPr>
          <a:xfrm>
            <a:off x="7750427" y="4053217"/>
            <a:ext cx="857079" cy="738861"/>
          </a:xfrm>
          <a:prstGeom prst="hexagon">
            <a:avLst/>
          </a:prstGeom>
          <a:no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4" name="六边形 13">
            <a:extLst>
              <a:ext uri="{FF2B5EF4-FFF2-40B4-BE49-F238E27FC236}">
                <a16:creationId xmlns:a16="http://schemas.microsoft.com/office/drawing/2014/main" id="{FED622F2-73B7-4D8A-810F-EEC5269568D5}"/>
              </a:ext>
            </a:extLst>
          </p:cNvPr>
          <p:cNvSpPr/>
          <p:nvPr/>
        </p:nvSpPr>
        <p:spPr>
          <a:xfrm>
            <a:off x="7750427" y="2963472"/>
            <a:ext cx="857079" cy="738861"/>
          </a:xfrm>
          <a:prstGeom prst="hexagon">
            <a:avLst/>
          </a:prstGeom>
          <a:no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5" name="六边形 14">
            <a:extLst>
              <a:ext uri="{FF2B5EF4-FFF2-40B4-BE49-F238E27FC236}">
                <a16:creationId xmlns:a16="http://schemas.microsoft.com/office/drawing/2014/main" id="{A227D8D8-5634-4056-82BC-92DFA84B8C7C}"/>
              </a:ext>
            </a:extLst>
          </p:cNvPr>
          <p:cNvSpPr/>
          <p:nvPr/>
        </p:nvSpPr>
        <p:spPr>
          <a:xfrm>
            <a:off x="8952462" y="3635470"/>
            <a:ext cx="451959" cy="389620"/>
          </a:xfrm>
          <a:prstGeom prst="hexagon">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23" name="文本框 22">
            <a:extLst>
              <a:ext uri="{FF2B5EF4-FFF2-40B4-BE49-F238E27FC236}">
                <a16:creationId xmlns:a16="http://schemas.microsoft.com/office/drawing/2014/main" id="{12C1CA7D-6291-4734-8374-64578000FA75}"/>
              </a:ext>
            </a:extLst>
          </p:cNvPr>
          <p:cNvSpPr txBox="1"/>
          <p:nvPr/>
        </p:nvSpPr>
        <p:spPr>
          <a:xfrm>
            <a:off x="4436785" y="299043"/>
            <a:ext cx="5255202" cy="646307"/>
          </a:xfrm>
          <a:prstGeom prst="rect">
            <a:avLst/>
          </a:prstGeom>
          <a:noFill/>
        </p:spPr>
        <p:txBody>
          <a:bodyPr wrap="square" lIns="91416" tIns="45708" rIns="91416" bIns="45708" rtlCol="0">
            <a:spAutoFit/>
          </a:bodyPr>
          <a:lstStyle/>
          <a:p>
            <a:pPr fontAlgn="base">
              <a:spcBef>
                <a:spcPct val="0"/>
              </a:spcBef>
              <a:spcAft>
                <a:spcPct val="0"/>
              </a:spcAft>
              <a:buFont typeface="Arial" panose="020B0604020202020204" pitchFamily="34" charset="0"/>
              <a:buNone/>
            </a:pPr>
            <a:r>
              <a:rPr lang="zh-CN" altLang="en-US" sz="3600" b="1" dirty="0">
                <a:solidFill>
                  <a:schemeClr val="bg1"/>
                </a:solidFill>
                <a:cs typeface="+mn-ea"/>
                <a:sym typeface="+mn-lt"/>
              </a:rPr>
              <a:t>下步工作重点</a:t>
            </a:r>
          </a:p>
        </p:txBody>
      </p:sp>
      <p:sp>
        <p:nvSpPr>
          <p:cNvPr id="24" name="Text Placeholder 3">
            <a:extLst>
              <a:ext uri="{FF2B5EF4-FFF2-40B4-BE49-F238E27FC236}">
                <a16:creationId xmlns:a16="http://schemas.microsoft.com/office/drawing/2014/main" id="{072A8959-AD37-4071-AEAA-4E2EB7DB748B}"/>
              </a:ext>
            </a:extLst>
          </p:cNvPr>
          <p:cNvSpPr txBox="1">
            <a:spLocks/>
          </p:cNvSpPr>
          <p:nvPr/>
        </p:nvSpPr>
        <p:spPr>
          <a:xfrm>
            <a:off x="8607506" y="1951967"/>
            <a:ext cx="2730388" cy="89396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804">
              <a:lnSpc>
                <a:spcPct val="150000"/>
              </a:lnSpc>
              <a:spcBef>
                <a:spcPct val="20000"/>
              </a:spcBef>
              <a:defRPr/>
            </a:pPr>
            <a:r>
              <a:rPr lang="zh-CN" altLang="en-US" b="1" dirty="0">
                <a:solidFill>
                  <a:srgbClr val="00B0F0"/>
                </a:solidFill>
                <a:cs typeface="+mn-ea"/>
                <a:sym typeface="+mn-lt"/>
              </a:rPr>
              <a:t>添加标题内容</a:t>
            </a:r>
            <a:br>
              <a:rPr lang="en-US" sz="1200" b="1" dirty="0">
                <a:solidFill>
                  <a:prstClr val="white">
                    <a:lumMod val="50000"/>
                  </a:prstClr>
                </a:solidFill>
                <a:cs typeface="+mn-ea"/>
                <a:sym typeface="+mn-lt"/>
              </a:rPr>
            </a:br>
            <a:r>
              <a:rPr lang="zh-CN" altLang="en-US" sz="1200" dirty="0">
                <a:solidFill>
                  <a:schemeClr val="bg1"/>
                </a:solidFill>
                <a:cs typeface="+mn-ea"/>
                <a:sym typeface="+mn-lt"/>
              </a:rPr>
              <a:t>点击此处输入相关文本内容点击此处输入相关文本内容</a:t>
            </a:r>
            <a:endParaRPr lang="en-US" sz="1200" dirty="0">
              <a:solidFill>
                <a:schemeClr val="bg1"/>
              </a:solidFill>
              <a:cs typeface="+mn-ea"/>
              <a:sym typeface="+mn-lt"/>
            </a:endParaRPr>
          </a:p>
        </p:txBody>
      </p:sp>
      <p:sp>
        <p:nvSpPr>
          <p:cNvPr id="25" name="Text Placeholder 3">
            <a:extLst>
              <a:ext uri="{FF2B5EF4-FFF2-40B4-BE49-F238E27FC236}">
                <a16:creationId xmlns:a16="http://schemas.microsoft.com/office/drawing/2014/main" id="{5DDE19D9-3353-41AB-B72D-AA4BA0B6ECCF}"/>
              </a:ext>
            </a:extLst>
          </p:cNvPr>
          <p:cNvSpPr txBox="1">
            <a:spLocks/>
          </p:cNvSpPr>
          <p:nvPr/>
        </p:nvSpPr>
        <p:spPr>
          <a:xfrm>
            <a:off x="8315385" y="5043251"/>
            <a:ext cx="2730388" cy="89396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804">
              <a:lnSpc>
                <a:spcPct val="150000"/>
              </a:lnSpc>
              <a:spcBef>
                <a:spcPct val="20000"/>
              </a:spcBef>
              <a:defRPr/>
            </a:pPr>
            <a:r>
              <a:rPr lang="zh-CN" altLang="en-US" b="1" dirty="0">
                <a:solidFill>
                  <a:srgbClr val="00B0F0"/>
                </a:solidFill>
                <a:cs typeface="+mn-ea"/>
                <a:sym typeface="+mn-lt"/>
              </a:rPr>
              <a:t>添加标题内容</a:t>
            </a:r>
            <a:br>
              <a:rPr lang="en-US" sz="1200" b="1" dirty="0">
                <a:solidFill>
                  <a:prstClr val="white">
                    <a:lumMod val="50000"/>
                  </a:prstClr>
                </a:solidFill>
                <a:cs typeface="+mn-ea"/>
                <a:sym typeface="+mn-lt"/>
              </a:rPr>
            </a:br>
            <a:r>
              <a:rPr lang="zh-CN" altLang="en-US" sz="1200" dirty="0">
                <a:solidFill>
                  <a:schemeClr val="bg1"/>
                </a:solidFill>
                <a:cs typeface="+mn-ea"/>
                <a:sym typeface="+mn-lt"/>
              </a:rPr>
              <a:t>点击此处输入相关文本内容点击此处输入相关文本内容</a:t>
            </a:r>
            <a:endParaRPr lang="en-US" sz="1200" dirty="0">
              <a:solidFill>
                <a:schemeClr val="bg1"/>
              </a:solidFill>
              <a:cs typeface="+mn-ea"/>
              <a:sym typeface="+mn-lt"/>
            </a:endParaRPr>
          </a:p>
        </p:txBody>
      </p:sp>
      <p:sp>
        <p:nvSpPr>
          <p:cNvPr id="26" name="Text Placeholder 3">
            <a:extLst>
              <a:ext uri="{FF2B5EF4-FFF2-40B4-BE49-F238E27FC236}">
                <a16:creationId xmlns:a16="http://schemas.microsoft.com/office/drawing/2014/main" id="{DDF547A7-361A-4B68-9C54-3BA77B3DE2E4}"/>
              </a:ext>
            </a:extLst>
          </p:cNvPr>
          <p:cNvSpPr txBox="1">
            <a:spLocks/>
          </p:cNvSpPr>
          <p:nvPr/>
        </p:nvSpPr>
        <p:spPr>
          <a:xfrm>
            <a:off x="3811963" y="5087808"/>
            <a:ext cx="2730388" cy="89396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804">
              <a:lnSpc>
                <a:spcPct val="150000"/>
              </a:lnSpc>
              <a:spcBef>
                <a:spcPct val="20000"/>
              </a:spcBef>
              <a:defRPr/>
            </a:pPr>
            <a:r>
              <a:rPr lang="zh-CN" altLang="en-US" b="1" dirty="0">
                <a:solidFill>
                  <a:srgbClr val="00B0F0"/>
                </a:solidFill>
                <a:cs typeface="+mn-ea"/>
                <a:sym typeface="+mn-lt"/>
              </a:rPr>
              <a:t>添加标题内容</a:t>
            </a:r>
            <a:br>
              <a:rPr lang="en-US" sz="1200" b="1" dirty="0">
                <a:solidFill>
                  <a:prstClr val="white">
                    <a:lumMod val="50000"/>
                  </a:prstClr>
                </a:solidFill>
                <a:cs typeface="+mn-ea"/>
                <a:sym typeface="+mn-lt"/>
              </a:rPr>
            </a:br>
            <a:r>
              <a:rPr lang="zh-CN" altLang="en-US" sz="1200" dirty="0">
                <a:solidFill>
                  <a:schemeClr val="bg1"/>
                </a:solidFill>
                <a:cs typeface="+mn-ea"/>
                <a:sym typeface="+mn-lt"/>
              </a:rPr>
              <a:t>点击此处输入相关文本内容点击此处输入相关文本内容</a:t>
            </a:r>
            <a:endParaRPr lang="en-US" sz="1200" dirty="0">
              <a:solidFill>
                <a:schemeClr val="bg1"/>
              </a:solidFill>
              <a:cs typeface="+mn-ea"/>
              <a:sym typeface="+mn-lt"/>
            </a:endParaRPr>
          </a:p>
        </p:txBody>
      </p:sp>
      <p:sp>
        <p:nvSpPr>
          <p:cNvPr id="27" name="Text Placeholder 3">
            <a:extLst>
              <a:ext uri="{FF2B5EF4-FFF2-40B4-BE49-F238E27FC236}">
                <a16:creationId xmlns:a16="http://schemas.microsoft.com/office/drawing/2014/main" id="{9692DFFB-DF2A-4A43-BBAF-6DF0E44E64AA}"/>
              </a:ext>
            </a:extLst>
          </p:cNvPr>
          <p:cNvSpPr txBox="1">
            <a:spLocks/>
          </p:cNvSpPr>
          <p:nvPr/>
        </p:nvSpPr>
        <p:spPr>
          <a:xfrm>
            <a:off x="1036932" y="2314877"/>
            <a:ext cx="2730388" cy="89396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804">
              <a:lnSpc>
                <a:spcPct val="150000"/>
              </a:lnSpc>
              <a:spcBef>
                <a:spcPct val="20000"/>
              </a:spcBef>
              <a:defRPr/>
            </a:pPr>
            <a:r>
              <a:rPr lang="zh-CN" altLang="en-US" b="1" dirty="0">
                <a:solidFill>
                  <a:srgbClr val="00B0F0"/>
                </a:solidFill>
                <a:cs typeface="+mn-ea"/>
                <a:sym typeface="+mn-lt"/>
              </a:rPr>
              <a:t>添加标题内容</a:t>
            </a:r>
            <a:br>
              <a:rPr lang="en-US" sz="1200" b="1" dirty="0">
                <a:solidFill>
                  <a:prstClr val="white">
                    <a:lumMod val="50000"/>
                  </a:prstClr>
                </a:solidFill>
                <a:cs typeface="+mn-ea"/>
                <a:sym typeface="+mn-lt"/>
              </a:rPr>
            </a:br>
            <a:r>
              <a:rPr lang="zh-CN" altLang="en-US" sz="1200" dirty="0">
                <a:solidFill>
                  <a:schemeClr val="bg1"/>
                </a:solidFill>
                <a:cs typeface="+mn-ea"/>
                <a:sym typeface="+mn-lt"/>
              </a:rPr>
              <a:t>点击此处输入相关文本内容点击此处输入相关文本内容</a:t>
            </a:r>
            <a:endParaRPr lang="en-US" sz="1200" dirty="0">
              <a:solidFill>
                <a:schemeClr val="bg1"/>
              </a:solidFill>
              <a:cs typeface="+mn-ea"/>
              <a:sym typeface="+mn-lt"/>
            </a:endParaRPr>
          </a:p>
        </p:txBody>
      </p:sp>
    </p:spTree>
    <p:extLst>
      <p:ext uri="{BB962C8B-B14F-4D97-AF65-F5344CB8AC3E}">
        <p14:creationId xmlns:p14="http://schemas.microsoft.com/office/powerpoint/2010/main" val="3647792249"/>
      </p:ext>
    </p:extLst>
  </p:cSld>
  <p:clrMapOvr>
    <a:masterClrMapping/>
  </p:clrMapOvr>
  <mc:AlternateContent xmlns:mc="http://schemas.openxmlformats.org/markup-compatibility/2006">
    <mc:Choice xmlns:p14="http://schemas.microsoft.com/office/powerpoint/2010/main" Requires="p14">
      <p:transition p14:dur="250" advClick="0" advTm="4000">
        <p:dissolve/>
      </p:transition>
    </mc:Choice>
    <mc:Fallback>
      <p:transition advClick="0" advTm="400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0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Effect transition="in" filter="fade">
                                      <p:cBhvr>
                                        <p:cTn id="24" dur="500"/>
                                        <p:tgtEl>
                                          <p:spTgt spid="10"/>
                                        </p:tgtEl>
                                      </p:cBhvr>
                                    </p:animEffect>
                                  </p:childTnLst>
                                </p:cTn>
                              </p:par>
                              <p:par>
                                <p:cTn id="25" presetID="53" presetClass="entr" presetSubtype="16" fill="hold" grpId="0" nodeType="withEffect">
                                  <p:stCondLst>
                                    <p:cond delay="10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fltVal val="0"/>
                                          </p:val>
                                        </p:tav>
                                        <p:tav tm="100000">
                                          <p:val>
                                            <p:strVal val="#ppt_h"/>
                                          </p:val>
                                        </p:tav>
                                      </p:tavLst>
                                    </p:anim>
                                    <p:animEffect transition="in" filter="fade">
                                      <p:cBhvr>
                                        <p:cTn id="29" dur="500"/>
                                        <p:tgtEl>
                                          <p:spTgt spid="11"/>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Effect transition="in" filter="fade">
                                      <p:cBhvr>
                                        <p:cTn id="34" dur="500"/>
                                        <p:tgtEl>
                                          <p:spTgt spid="9"/>
                                        </p:tgtEl>
                                      </p:cBhvr>
                                    </p:animEffect>
                                  </p:childTnLst>
                                </p:cTn>
                              </p:par>
                              <p:par>
                                <p:cTn id="35" presetID="53" presetClass="entr" presetSubtype="16" fill="hold" grpId="0" nodeType="withEffect">
                                  <p:stCondLst>
                                    <p:cond delay="300"/>
                                  </p:stCondLst>
                                  <p:childTnLst>
                                    <p:set>
                                      <p:cBhvr>
                                        <p:cTn id="36" dur="1" fill="hold">
                                          <p:stCondLst>
                                            <p:cond delay="0"/>
                                          </p:stCondLst>
                                        </p:cTn>
                                        <p:tgtEl>
                                          <p:spTgt spid="8"/>
                                        </p:tgtEl>
                                        <p:attrNameLst>
                                          <p:attrName>style.visibility</p:attrName>
                                        </p:attrNameLst>
                                      </p:cBhvr>
                                      <p:to>
                                        <p:strVal val="visible"/>
                                      </p:to>
                                    </p:set>
                                    <p:anim calcmode="lin" valueType="num">
                                      <p:cBhvr>
                                        <p:cTn id="37" dur="500" fill="hold"/>
                                        <p:tgtEl>
                                          <p:spTgt spid="8"/>
                                        </p:tgtEl>
                                        <p:attrNameLst>
                                          <p:attrName>ppt_w</p:attrName>
                                        </p:attrNameLst>
                                      </p:cBhvr>
                                      <p:tavLst>
                                        <p:tav tm="0">
                                          <p:val>
                                            <p:fltVal val="0"/>
                                          </p:val>
                                        </p:tav>
                                        <p:tav tm="100000">
                                          <p:val>
                                            <p:strVal val="#ppt_w"/>
                                          </p:val>
                                        </p:tav>
                                      </p:tavLst>
                                    </p:anim>
                                    <p:anim calcmode="lin" valueType="num">
                                      <p:cBhvr>
                                        <p:cTn id="38" dur="500" fill="hold"/>
                                        <p:tgtEl>
                                          <p:spTgt spid="8"/>
                                        </p:tgtEl>
                                        <p:attrNameLst>
                                          <p:attrName>ppt_h</p:attrName>
                                        </p:attrNameLst>
                                      </p:cBhvr>
                                      <p:tavLst>
                                        <p:tav tm="0">
                                          <p:val>
                                            <p:fltVal val="0"/>
                                          </p:val>
                                        </p:tav>
                                        <p:tav tm="100000">
                                          <p:val>
                                            <p:strVal val="#ppt_h"/>
                                          </p:val>
                                        </p:tav>
                                      </p:tavLst>
                                    </p:anim>
                                    <p:animEffect transition="in" filter="fade">
                                      <p:cBhvr>
                                        <p:cTn id="39" dur="500"/>
                                        <p:tgtEl>
                                          <p:spTgt spid="8"/>
                                        </p:tgtEl>
                                      </p:cBhvr>
                                    </p:animEffect>
                                  </p:childTnLst>
                                </p:cTn>
                              </p:par>
                              <p:par>
                                <p:cTn id="40" presetID="53" presetClass="entr" presetSubtype="16" fill="hold" grpId="0" nodeType="withEffect">
                                  <p:stCondLst>
                                    <p:cond delay="300"/>
                                  </p:stCondLst>
                                  <p:childTnLst>
                                    <p:set>
                                      <p:cBhvr>
                                        <p:cTn id="41" dur="1" fill="hold">
                                          <p:stCondLst>
                                            <p:cond delay="0"/>
                                          </p:stCondLst>
                                        </p:cTn>
                                        <p:tgtEl>
                                          <p:spTgt spid="5"/>
                                        </p:tgtEl>
                                        <p:attrNameLst>
                                          <p:attrName>style.visibility</p:attrName>
                                        </p:attrNameLst>
                                      </p:cBhvr>
                                      <p:to>
                                        <p:strVal val="visible"/>
                                      </p:to>
                                    </p:set>
                                    <p:anim calcmode="lin" valueType="num">
                                      <p:cBhvr>
                                        <p:cTn id="42" dur="500" fill="hold"/>
                                        <p:tgtEl>
                                          <p:spTgt spid="5"/>
                                        </p:tgtEl>
                                        <p:attrNameLst>
                                          <p:attrName>ppt_w</p:attrName>
                                        </p:attrNameLst>
                                      </p:cBhvr>
                                      <p:tavLst>
                                        <p:tav tm="0">
                                          <p:val>
                                            <p:fltVal val="0"/>
                                          </p:val>
                                        </p:tav>
                                        <p:tav tm="100000">
                                          <p:val>
                                            <p:strVal val="#ppt_w"/>
                                          </p:val>
                                        </p:tav>
                                      </p:tavLst>
                                    </p:anim>
                                    <p:anim calcmode="lin" valueType="num">
                                      <p:cBhvr>
                                        <p:cTn id="43" dur="500" fill="hold"/>
                                        <p:tgtEl>
                                          <p:spTgt spid="5"/>
                                        </p:tgtEl>
                                        <p:attrNameLst>
                                          <p:attrName>ppt_h</p:attrName>
                                        </p:attrNameLst>
                                      </p:cBhvr>
                                      <p:tavLst>
                                        <p:tav tm="0">
                                          <p:val>
                                            <p:fltVal val="0"/>
                                          </p:val>
                                        </p:tav>
                                        <p:tav tm="100000">
                                          <p:val>
                                            <p:strVal val="#ppt_h"/>
                                          </p:val>
                                        </p:tav>
                                      </p:tavLst>
                                    </p:anim>
                                    <p:animEffect transition="in" filter="fade">
                                      <p:cBhvr>
                                        <p:cTn id="44" dur="500"/>
                                        <p:tgtEl>
                                          <p:spTgt spid="5"/>
                                        </p:tgtEl>
                                      </p:cBhvr>
                                    </p:animEffect>
                                  </p:childTnLst>
                                </p:cTn>
                              </p:par>
                              <p:par>
                                <p:cTn id="45" presetID="53" presetClass="entr" presetSubtype="16" fill="hold" grpId="0" nodeType="withEffect">
                                  <p:stCondLst>
                                    <p:cond delay="300"/>
                                  </p:stCondLst>
                                  <p:childTnLst>
                                    <p:set>
                                      <p:cBhvr>
                                        <p:cTn id="46" dur="1" fill="hold">
                                          <p:stCondLst>
                                            <p:cond delay="0"/>
                                          </p:stCondLst>
                                        </p:cTn>
                                        <p:tgtEl>
                                          <p:spTgt spid="6"/>
                                        </p:tgtEl>
                                        <p:attrNameLst>
                                          <p:attrName>style.visibility</p:attrName>
                                        </p:attrNameLst>
                                      </p:cBhvr>
                                      <p:to>
                                        <p:strVal val="visible"/>
                                      </p:to>
                                    </p:set>
                                    <p:anim calcmode="lin" valueType="num">
                                      <p:cBhvr>
                                        <p:cTn id="47" dur="500" fill="hold"/>
                                        <p:tgtEl>
                                          <p:spTgt spid="6"/>
                                        </p:tgtEl>
                                        <p:attrNameLst>
                                          <p:attrName>ppt_w</p:attrName>
                                        </p:attrNameLst>
                                      </p:cBhvr>
                                      <p:tavLst>
                                        <p:tav tm="0">
                                          <p:val>
                                            <p:fltVal val="0"/>
                                          </p:val>
                                        </p:tav>
                                        <p:tav tm="100000">
                                          <p:val>
                                            <p:strVal val="#ppt_w"/>
                                          </p:val>
                                        </p:tav>
                                      </p:tavLst>
                                    </p:anim>
                                    <p:anim calcmode="lin" valueType="num">
                                      <p:cBhvr>
                                        <p:cTn id="48" dur="500" fill="hold"/>
                                        <p:tgtEl>
                                          <p:spTgt spid="6"/>
                                        </p:tgtEl>
                                        <p:attrNameLst>
                                          <p:attrName>ppt_h</p:attrName>
                                        </p:attrNameLst>
                                      </p:cBhvr>
                                      <p:tavLst>
                                        <p:tav tm="0">
                                          <p:val>
                                            <p:fltVal val="0"/>
                                          </p:val>
                                        </p:tav>
                                        <p:tav tm="100000">
                                          <p:val>
                                            <p:strVal val="#ppt_h"/>
                                          </p:val>
                                        </p:tav>
                                      </p:tavLst>
                                    </p:anim>
                                    <p:animEffect transition="in" filter="fade">
                                      <p:cBhvr>
                                        <p:cTn id="49" dur="500"/>
                                        <p:tgtEl>
                                          <p:spTgt spid="6"/>
                                        </p:tgtEl>
                                      </p:cBhvr>
                                    </p:animEffect>
                                  </p:childTnLst>
                                </p:cTn>
                              </p:par>
                              <p:par>
                                <p:cTn id="50" presetID="53" presetClass="entr" presetSubtype="16" fill="hold" grpId="0" nodeType="withEffect">
                                  <p:stCondLst>
                                    <p:cond delay="300"/>
                                  </p:stCondLst>
                                  <p:childTnLst>
                                    <p:set>
                                      <p:cBhvr>
                                        <p:cTn id="51" dur="1" fill="hold">
                                          <p:stCondLst>
                                            <p:cond delay="0"/>
                                          </p:stCondLst>
                                        </p:cTn>
                                        <p:tgtEl>
                                          <p:spTgt spid="7"/>
                                        </p:tgtEl>
                                        <p:attrNameLst>
                                          <p:attrName>style.visibility</p:attrName>
                                        </p:attrNameLst>
                                      </p:cBhvr>
                                      <p:to>
                                        <p:strVal val="visible"/>
                                      </p:to>
                                    </p:set>
                                    <p:anim calcmode="lin" valueType="num">
                                      <p:cBhvr>
                                        <p:cTn id="52" dur="500" fill="hold"/>
                                        <p:tgtEl>
                                          <p:spTgt spid="7"/>
                                        </p:tgtEl>
                                        <p:attrNameLst>
                                          <p:attrName>ppt_w</p:attrName>
                                        </p:attrNameLst>
                                      </p:cBhvr>
                                      <p:tavLst>
                                        <p:tav tm="0">
                                          <p:val>
                                            <p:fltVal val="0"/>
                                          </p:val>
                                        </p:tav>
                                        <p:tav tm="100000">
                                          <p:val>
                                            <p:strVal val="#ppt_w"/>
                                          </p:val>
                                        </p:tav>
                                      </p:tavLst>
                                    </p:anim>
                                    <p:anim calcmode="lin" valueType="num">
                                      <p:cBhvr>
                                        <p:cTn id="53" dur="500" fill="hold"/>
                                        <p:tgtEl>
                                          <p:spTgt spid="7"/>
                                        </p:tgtEl>
                                        <p:attrNameLst>
                                          <p:attrName>ppt_h</p:attrName>
                                        </p:attrNameLst>
                                      </p:cBhvr>
                                      <p:tavLst>
                                        <p:tav tm="0">
                                          <p:val>
                                            <p:fltVal val="0"/>
                                          </p:val>
                                        </p:tav>
                                        <p:tav tm="100000">
                                          <p:val>
                                            <p:strVal val="#ppt_h"/>
                                          </p:val>
                                        </p:tav>
                                      </p:tavLst>
                                    </p:anim>
                                    <p:animEffect transition="in" filter="fade">
                                      <p:cBhvr>
                                        <p:cTn id="54" dur="500"/>
                                        <p:tgtEl>
                                          <p:spTgt spid="7"/>
                                        </p:tgtEl>
                                      </p:cBhvr>
                                    </p:animEffect>
                                  </p:childTnLst>
                                </p:cTn>
                              </p:par>
                              <p:par>
                                <p:cTn id="55" presetID="53" presetClass="entr" presetSubtype="16" fill="hold" grpId="0" nodeType="withEffect">
                                  <p:stCondLst>
                                    <p:cond delay="300"/>
                                  </p:stCondLst>
                                  <p:childTnLst>
                                    <p:set>
                                      <p:cBhvr>
                                        <p:cTn id="56" dur="1" fill="hold">
                                          <p:stCondLst>
                                            <p:cond delay="0"/>
                                          </p:stCondLst>
                                        </p:cTn>
                                        <p:tgtEl>
                                          <p:spTgt spid="4"/>
                                        </p:tgtEl>
                                        <p:attrNameLst>
                                          <p:attrName>style.visibility</p:attrName>
                                        </p:attrNameLst>
                                      </p:cBhvr>
                                      <p:to>
                                        <p:strVal val="visible"/>
                                      </p:to>
                                    </p:set>
                                    <p:anim calcmode="lin" valueType="num">
                                      <p:cBhvr>
                                        <p:cTn id="57" dur="500" fill="hold"/>
                                        <p:tgtEl>
                                          <p:spTgt spid="4"/>
                                        </p:tgtEl>
                                        <p:attrNameLst>
                                          <p:attrName>ppt_w</p:attrName>
                                        </p:attrNameLst>
                                      </p:cBhvr>
                                      <p:tavLst>
                                        <p:tav tm="0">
                                          <p:val>
                                            <p:fltVal val="0"/>
                                          </p:val>
                                        </p:tav>
                                        <p:tav tm="100000">
                                          <p:val>
                                            <p:strVal val="#ppt_w"/>
                                          </p:val>
                                        </p:tav>
                                      </p:tavLst>
                                    </p:anim>
                                    <p:anim calcmode="lin" valueType="num">
                                      <p:cBhvr>
                                        <p:cTn id="58" dur="500" fill="hold"/>
                                        <p:tgtEl>
                                          <p:spTgt spid="4"/>
                                        </p:tgtEl>
                                        <p:attrNameLst>
                                          <p:attrName>ppt_h</p:attrName>
                                        </p:attrNameLst>
                                      </p:cBhvr>
                                      <p:tavLst>
                                        <p:tav tm="0">
                                          <p:val>
                                            <p:fltVal val="0"/>
                                          </p:val>
                                        </p:tav>
                                        <p:tav tm="100000">
                                          <p:val>
                                            <p:strVal val="#ppt_h"/>
                                          </p:val>
                                        </p:tav>
                                      </p:tavLst>
                                    </p:anim>
                                    <p:animEffect transition="in" filter="fade">
                                      <p:cBhvr>
                                        <p:cTn id="59" dur="500"/>
                                        <p:tgtEl>
                                          <p:spTgt spid="4"/>
                                        </p:tgtEl>
                                      </p:cBhvr>
                                    </p:animEffect>
                                  </p:childTnLst>
                                </p:cTn>
                              </p:par>
                              <p:par>
                                <p:cTn id="60" presetID="53" presetClass="entr" presetSubtype="16" fill="hold" grpId="0" nodeType="withEffect">
                                  <p:stCondLst>
                                    <p:cond delay="300"/>
                                  </p:stCondLst>
                                  <p:childTnLst>
                                    <p:set>
                                      <p:cBhvr>
                                        <p:cTn id="61" dur="1" fill="hold">
                                          <p:stCondLst>
                                            <p:cond delay="0"/>
                                          </p:stCondLst>
                                        </p:cTn>
                                        <p:tgtEl>
                                          <p:spTgt spid="3"/>
                                        </p:tgtEl>
                                        <p:attrNameLst>
                                          <p:attrName>style.visibility</p:attrName>
                                        </p:attrNameLst>
                                      </p:cBhvr>
                                      <p:to>
                                        <p:strVal val="visible"/>
                                      </p:to>
                                    </p:set>
                                    <p:anim calcmode="lin" valueType="num">
                                      <p:cBhvr>
                                        <p:cTn id="62" dur="500" fill="hold"/>
                                        <p:tgtEl>
                                          <p:spTgt spid="3"/>
                                        </p:tgtEl>
                                        <p:attrNameLst>
                                          <p:attrName>ppt_w</p:attrName>
                                        </p:attrNameLst>
                                      </p:cBhvr>
                                      <p:tavLst>
                                        <p:tav tm="0">
                                          <p:val>
                                            <p:fltVal val="0"/>
                                          </p:val>
                                        </p:tav>
                                        <p:tav tm="100000">
                                          <p:val>
                                            <p:strVal val="#ppt_w"/>
                                          </p:val>
                                        </p:tav>
                                      </p:tavLst>
                                    </p:anim>
                                    <p:anim calcmode="lin" valueType="num">
                                      <p:cBhvr>
                                        <p:cTn id="63" dur="500" fill="hold"/>
                                        <p:tgtEl>
                                          <p:spTgt spid="3"/>
                                        </p:tgtEl>
                                        <p:attrNameLst>
                                          <p:attrName>ppt_h</p:attrName>
                                        </p:attrNameLst>
                                      </p:cBhvr>
                                      <p:tavLst>
                                        <p:tav tm="0">
                                          <p:val>
                                            <p:fltVal val="0"/>
                                          </p:val>
                                        </p:tav>
                                        <p:tav tm="100000">
                                          <p:val>
                                            <p:strVal val="#ppt_h"/>
                                          </p:val>
                                        </p:tav>
                                      </p:tavLst>
                                    </p:anim>
                                    <p:animEffect transition="in" filter="fade">
                                      <p:cBhvr>
                                        <p:cTn id="64" dur="500"/>
                                        <p:tgtEl>
                                          <p:spTgt spid="3"/>
                                        </p:tgtEl>
                                      </p:cBhvr>
                                    </p:animEffect>
                                  </p:childTnLst>
                                </p:cTn>
                              </p:par>
                              <p:par>
                                <p:cTn id="65" presetID="53" presetClass="entr" presetSubtype="16" fill="hold" grpId="0" nodeType="withEffect">
                                  <p:stCondLst>
                                    <p:cond delay="300"/>
                                  </p:stCondLst>
                                  <p:childTnLst>
                                    <p:set>
                                      <p:cBhvr>
                                        <p:cTn id="66" dur="1" fill="hold">
                                          <p:stCondLst>
                                            <p:cond delay="0"/>
                                          </p:stCondLst>
                                        </p:cTn>
                                        <p:tgtEl>
                                          <p:spTgt spid="2"/>
                                        </p:tgtEl>
                                        <p:attrNameLst>
                                          <p:attrName>style.visibility</p:attrName>
                                        </p:attrNameLst>
                                      </p:cBhvr>
                                      <p:to>
                                        <p:strVal val="visible"/>
                                      </p:to>
                                    </p:set>
                                    <p:anim calcmode="lin" valueType="num">
                                      <p:cBhvr>
                                        <p:cTn id="67" dur="500" fill="hold"/>
                                        <p:tgtEl>
                                          <p:spTgt spid="2"/>
                                        </p:tgtEl>
                                        <p:attrNameLst>
                                          <p:attrName>ppt_w</p:attrName>
                                        </p:attrNameLst>
                                      </p:cBhvr>
                                      <p:tavLst>
                                        <p:tav tm="0">
                                          <p:val>
                                            <p:fltVal val="0"/>
                                          </p:val>
                                        </p:tav>
                                        <p:tav tm="100000">
                                          <p:val>
                                            <p:strVal val="#ppt_w"/>
                                          </p:val>
                                        </p:tav>
                                      </p:tavLst>
                                    </p:anim>
                                    <p:anim calcmode="lin" valueType="num">
                                      <p:cBhvr>
                                        <p:cTn id="68" dur="500" fill="hold"/>
                                        <p:tgtEl>
                                          <p:spTgt spid="2"/>
                                        </p:tgtEl>
                                        <p:attrNameLst>
                                          <p:attrName>ppt_h</p:attrName>
                                        </p:attrNameLst>
                                      </p:cBhvr>
                                      <p:tavLst>
                                        <p:tav tm="0">
                                          <p:val>
                                            <p:fltVal val="0"/>
                                          </p:val>
                                        </p:tav>
                                        <p:tav tm="100000">
                                          <p:val>
                                            <p:strVal val="#ppt_h"/>
                                          </p:val>
                                        </p:tav>
                                      </p:tavLst>
                                    </p:anim>
                                    <p:animEffect transition="in" filter="fade">
                                      <p:cBhvr>
                                        <p:cTn id="69" dur="500"/>
                                        <p:tgtEl>
                                          <p:spTgt spid="2"/>
                                        </p:tgtEl>
                                      </p:cBhvr>
                                    </p:animEffect>
                                  </p:childTnLst>
                                </p:cTn>
                              </p:par>
                              <p:par>
                                <p:cTn id="70" presetID="53" presetClass="entr" presetSubtype="16" fill="hold" grpId="0" nodeType="withEffect">
                                  <p:stCondLst>
                                    <p:cond delay="150"/>
                                  </p:stCondLst>
                                  <p:childTnLst>
                                    <p:set>
                                      <p:cBhvr>
                                        <p:cTn id="71" dur="1" fill="hold">
                                          <p:stCondLst>
                                            <p:cond delay="0"/>
                                          </p:stCondLst>
                                        </p:cTn>
                                        <p:tgtEl>
                                          <p:spTgt spid="12"/>
                                        </p:tgtEl>
                                        <p:attrNameLst>
                                          <p:attrName>style.visibility</p:attrName>
                                        </p:attrNameLst>
                                      </p:cBhvr>
                                      <p:to>
                                        <p:strVal val="visible"/>
                                      </p:to>
                                    </p:set>
                                    <p:anim calcmode="lin" valueType="num">
                                      <p:cBhvr>
                                        <p:cTn id="72" dur="500" fill="hold"/>
                                        <p:tgtEl>
                                          <p:spTgt spid="12"/>
                                        </p:tgtEl>
                                        <p:attrNameLst>
                                          <p:attrName>ppt_w</p:attrName>
                                        </p:attrNameLst>
                                      </p:cBhvr>
                                      <p:tavLst>
                                        <p:tav tm="0">
                                          <p:val>
                                            <p:fltVal val="0"/>
                                          </p:val>
                                        </p:tav>
                                        <p:tav tm="100000">
                                          <p:val>
                                            <p:strVal val="#ppt_w"/>
                                          </p:val>
                                        </p:tav>
                                      </p:tavLst>
                                    </p:anim>
                                    <p:anim calcmode="lin" valueType="num">
                                      <p:cBhvr>
                                        <p:cTn id="73" dur="500" fill="hold"/>
                                        <p:tgtEl>
                                          <p:spTgt spid="12"/>
                                        </p:tgtEl>
                                        <p:attrNameLst>
                                          <p:attrName>ppt_h</p:attrName>
                                        </p:attrNameLst>
                                      </p:cBhvr>
                                      <p:tavLst>
                                        <p:tav tm="0">
                                          <p:val>
                                            <p:fltVal val="0"/>
                                          </p:val>
                                        </p:tav>
                                        <p:tav tm="100000">
                                          <p:val>
                                            <p:strVal val="#ppt_h"/>
                                          </p:val>
                                        </p:tav>
                                      </p:tavLst>
                                    </p:anim>
                                    <p:animEffect transition="in" filter="fade">
                                      <p:cBhvr>
                                        <p:cTn id="74" dur="500"/>
                                        <p:tgtEl>
                                          <p:spTgt spid="12"/>
                                        </p:tgtEl>
                                      </p:cBhvr>
                                    </p:animEffect>
                                  </p:childTnLst>
                                </p:cTn>
                              </p:par>
                            </p:childTnLst>
                          </p:cTn>
                        </p:par>
                        <p:par>
                          <p:cTn id="75" fill="hold">
                            <p:stCondLst>
                              <p:cond delay="800"/>
                            </p:stCondLst>
                            <p:childTnLst>
                              <p:par>
                                <p:cTn id="76" presetID="53" presetClass="entr" presetSubtype="0" fill="hold" grpId="0" nodeType="afterEffect">
                                  <p:stCondLst>
                                    <p:cond delay="0"/>
                                  </p:stCondLst>
                                  <p:childTnLst>
                                    <p:set>
                                      <p:cBhvr>
                                        <p:cTn id="77" dur="1" fill="hold">
                                          <p:stCondLst>
                                            <p:cond delay="0"/>
                                          </p:stCondLst>
                                        </p:cTn>
                                        <p:tgtEl>
                                          <p:spTgt spid="24"/>
                                        </p:tgtEl>
                                        <p:attrNameLst>
                                          <p:attrName>style.visibility</p:attrName>
                                        </p:attrNameLst>
                                      </p:cBhvr>
                                      <p:to>
                                        <p:strVal val="visible"/>
                                      </p:to>
                                    </p:set>
                                    <p:anim calcmode="lin" valueType="num">
                                      <p:cBhvr>
                                        <p:cTn id="78" dur="500" fill="hold"/>
                                        <p:tgtEl>
                                          <p:spTgt spid="24"/>
                                        </p:tgtEl>
                                        <p:attrNameLst>
                                          <p:attrName>ppt_w</p:attrName>
                                        </p:attrNameLst>
                                      </p:cBhvr>
                                      <p:tavLst>
                                        <p:tav tm="0">
                                          <p:val>
                                            <p:fltVal val="0"/>
                                          </p:val>
                                        </p:tav>
                                        <p:tav tm="100000">
                                          <p:val>
                                            <p:strVal val="#ppt_w"/>
                                          </p:val>
                                        </p:tav>
                                      </p:tavLst>
                                    </p:anim>
                                    <p:anim calcmode="lin" valueType="num">
                                      <p:cBhvr>
                                        <p:cTn id="79" dur="500" fill="hold"/>
                                        <p:tgtEl>
                                          <p:spTgt spid="24"/>
                                        </p:tgtEl>
                                        <p:attrNameLst>
                                          <p:attrName>ppt_h</p:attrName>
                                        </p:attrNameLst>
                                      </p:cBhvr>
                                      <p:tavLst>
                                        <p:tav tm="0">
                                          <p:val>
                                            <p:fltVal val="0"/>
                                          </p:val>
                                        </p:tav>
                                        <p:tav tm="100000">
                                          <p:val>
                                            <p:strVal val="#ppt_h"/>
                                          </p:val>
                                        </p:tav>
                                      </p:tavLst>
                                    </p:anim>
                                    <p:animEffect transition="in" filter="fade">
                                      <p:cBhvr>
                                        <p:cTn id="80" dur="500"/>
                                        <p:tgtEl>
                                          <p:spTgt spid="24"/>
                                        </p:tgtEl>
                                      </p:cBhvr>
                                    </p:animEffect>
                                  </p:childTnLst>
                                </p:cTn>
                              </p:par>
                            </p:childTnLst>
                          </p:cTn>
                        </p:par>
                        <p:par>
                          <p:cTn id="81" fill="hold">
                            <p:stCondLst>
                              <p:cond delay="1300"/>
                            </p:stCondLst>
                            <p:childTnLst>
                              <p:par>
                                <p:cTn id="82" presetID="53" presetClass="entr" presetSubtype="0" fill="hold" grpId="0" nodeType="afterEffect">
                                  <p:stCondLst>
                                    <p:cond delay="0"/>
                                  </p:stCondLst>
                                  <p:childTnLst>
                                    <p:set>
                                      <p:cBhvr>
                                        <p:cTn id="83" dur="1" fill="hold">
                                          <p:stCondLst>
                                            <p:cond delay="0"/>
                                          </p:stCondLst>
                                        </p:cTn>
                                        <p:tgtEl>
                                          <p:spTgt spid="25"/>
                                        </p:tgtEl>
                                        <p:attrNameLst>
                                          <p:attrName>style.visibility</p:attrName>
                                        </p:attrNameLst>
                                      </p:cBhvr>
                                      <p:to>
                                        <p:strVal val="visible"/>
                                      </p:to>
                                    </p:set>
                                    <p:anim calcmode="lin" valueType="num">
                                      <p:cBhvr>
                                        <p:cTn id="84" dur="500" fill="hold"/>
                                        <p:tgtEl>
                                          <p:spTgt spid="25"/>
                                        </p:tgtEl>
                                        <p:attrNameLst>
                                          <p:attrName>ppt_w</p:attrName>
                                        </p:attrNameLst>
                                      </p:cBhvr>
                                      <p:tavLst>
                                        <p:tav tm="0">
                                          <p:val>
                                            <p:fltVal val="0"/>
                                          </p:val>
                                        </p:tav>
                                        <p:tav tm="100000">
                                          <p:val>
                                            <p:strVal val="#ppt_w"/>
                                          </p:val>
                                        </p:tav>
                                      </p:tavLst>
                                    </p:anim>
                                    <p:anim calcmode="lin" valueType="num">
                                      <p:cBhvr>
                                        <p:cTn id="85" dur="500" fill="hold"/>
                                        <p:tgtEl>
                                          <p:spTgt spid="25"/>
                                        </p:tgtEl>
                                        <p:attrNameLst>
                                          <p:attrName>ppt_h</p:attrName>
                                        </p:attrNameLst>
                                      </p:cBhvr>
                                      <p:tavLst>
                                        <p:tav tm="0">
                                          <p:val>
                                            <p:fltVal val="0"/>
                                          </p:val>
                                        </p:tav>
                                        <p:tav tm="100000">
                                          <p:val>
                                            <p:strVal val="#ppt_h"/>
                                          </p:val>
                                        </p:tav>
                                      </p:tavLst>
                                    </p:anim>
                                    <p:animEffect transition="in" filter="fade">
                                      <p:cBhvr>
                                        <p:cTn id="86" dur="500"/>
                                        <p:tgtEl>
                                          <p:spTgt spid="25"/>
                                        </p:tgtEl>
                                      </p:cBhvr>
                                    </p:animEffect>
                                  </p:childTnLst>
                                </p:cTn>
                              </p:par>
                            </p:childTnLst>
                          </p:cTn>
                        </p:par>
                        <p:par>
                          <p:cTn id="87" fill="hold">
                            <p:stCondLst>
                              <p:cond delay="1800"/>
                            </p:stCondLst>
                            <p:childTnLst>
                              <p:par>
                                <p:cTn id="88" presetID="53" presetClass="entr" presetSubtype="0" fill="hold" grpId="0" nodeType="afterEffect">
                                  <p:stCondLst>
                                    <p:cond delay="0"/>
                                  </p:stCondLst>
                                  <p:childTnLst>
                                    <p:set>
                                      <p:cBhvr>
                                        <p:cTn id="89" dur="1" fill="hold">
                                          <p:stCondLst>
                                            <p:cond delay="0"/>
                                          </p:stCondLst>
                                        </p:cTn>
                                        <p:tgtEl>
                                          <p:spTgt spid="26"/>
                                        </p:tgtEl>
                                        <p:attrNameLst>
                                          <p:attrName>style.visibility</p:attrName>
                                        </p:attrNameLst>
                                      </p:cBhvr>
                                      <p:to>
                                        <p:strVal val="visible"/>
                                      </p:to>
                                    </p:set>
                                    <p:anim calcmode="lin" valueType="num">
                                      <p:cBhvr>
                                        <p:cTn id="90" dur="500" fill="hold"/>
                                        <p:tgtEl>
                                          <p:spTgt spid="26"/>
                                        </p:tgtEl>
                                        <p:attrNameLst>
                                          <p:attrName>ppt_w</p:attrName>
                                        </p:attrNameLst>
                                      </p:cBhvr>
                                      <p:tavLst>
                                        <p:tav tm="0">
                                          <p:val>
                                            <p:fltVal val="0"/>
                                          </p:val>
                                        </p:tav>
                                        <p:tav tm="100000">
                                          <p:val>
                                            <p:strVal val="#ppt_w"/>
                                          </p:val>
                                        </p:tav>
                                      </p:tavLst>
                                    </p:anim>
                                    <p:anim calcmode="lin" valueType="num">
                                      <p:cBhvr>
                                        <p:cTn id="91" dur="500" fill="hold"/>
                                        <p:tgtEl>
                                          <p:spTgt spid="26"/>
                                        </p:tgtEl>
                                        <p:attrNameLst>
                                          <p:attrName>ppt_h</p:attrName>
                                        </p:attrNameLst>
                                      </p:cBhvr>
                                      <p:tavLst>
                                        <p:tav tm="0">
                                          <p:val>
                                            <p:fltVal val="0"/>
                                          </p:val>
                                        </p:tav>
                                        <p:tav tm="100000">
                                          <p:val>
                                            <p:strVal val="#ppt_h"/>
                                          </p:val>
                                        </p:tav>
                                      </p:tavLst>
                                    </p:anim>
                                    <p:animEffect transition="in" filter="fade">
                                      <p:cBhvr>
                                        <p:cTn id="92" dur="500"/>
                                        <p:tgtEl>
                                          <p:spTgt spid="26"/>
                                        </p:tgtEl>
                                      </p:cBhvr>
                                    </p:animEffect>
                                  </p:childTnLst>
                                </p:cTn>
                              </p:par>
                            </p:childTnLst>
                          </p:cTn>
                        </p:par>
                        <p:par>
                          <p:cTn id="93" fill="hold">
                            <p:stCondLst>
                              <p:cond delay="2300"/>
                            </p:stCondLst>
                            <p:childTnLst>
                              <p:par>
                                <p:cTn id="94" presetID="53" presetClass="entr" presetSubtype="0" fill="hold" grpId="0" nodeType="afterEffect">
                                  <p:stCondLst>
                                    <p:cond delay="0"/>
                                  </p:stCondLst>
                                  <p:childTnLst>
                                    <p:set>
                                      <p:cBhvr>
                                        <p:cTn id="95" dur="1" fill="hold">
                                          <p:stCondLst>
                                            <p:cond delay="0"/>
                                          </p:stCondLst>
                                        </p:cTn>
                                        <p:tgtEl>
                                          <p:spTgt spid="27"/>
                                        </p:tgtEl>
                                        <p:attrNameLst>
                                          <p:attrName>style.visibility</p:attrName>
                                        </p:attrNameLst>
                                      </p:cBhvr>
                                      <p:to>
                                        <p:strVal val="visible"/>
                                      </p:to>
                                    </p:set>
                                    <p:anim calcmode="lin" valueType="num">
                                      <p:cBhvr>
                                        <p:cTn id="96" dur="500" fill="hold"/>
                                        <p:tgtEl>
                                          <p:spTgt spid="27"/>
                                        </p:tgtEl>
                                        <p:attrNameLst>
                                          <p:attrName>ppt_w</p:attrName>
                                        </p:attrNameLst>
                                      </p:cBhvr>
                                      <p:tavLst>
                                        <p:tav tm="0">
                                          <p:val>
                                            <p:fltVal val="0"/>
                                          </p:val>
                                        </p:tav>
                                        <p:tav tm="100000">
                                          <p:val>
                                            <p:strVal val="#ppt_w"/>
                                          </p:val>
                                        </p:tav>
                                      </p:tavLst>
                                    </p:anim>
                                    <p:anim calcmode="lin" valueType="num">
                                      <p:cBhvr>
                                        <p:cTn id="97" dur="500" fill="hold"/>
                                        <p:tgtEl>
                                          <p:spTgt spid="27"/>
                                        </p:tgtEl>
                                        <p:attrNameLst>
                                          <p:attrName>ppt_h</p:attrName>
                                        </p:attrNameLst>
                                      </p:cBhvr>
                                      <p:tavLst>
                                        <p:tav tm="0">
                                          <p:val>
                                            <p:fltVal val="0"/>
                                          </p:val>
                                        </p:tav>
                                        <p:tav tm="100000">
                                          <p:val>
                                            <p:strVal val="#ppt_h"/>
                                          </p:val>
                                        </p:tav>
                                      </p:tavLst>
                                    </p:anim>
                                    <p:animEffect transition="in" filter="fade">
                                      <p:cBhvr>
                                        <p:cTn id="9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24" grpId="0"/>
      <p:bldP spid="25" grpId="0"/>
      <p:bldP spid="26" grpId="0"/>
      <p:bldP spid="2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00C3E6B-2E05-4B16-A35E-CD1AC017B11F}"/>
              </a:ext>
            </a:extLst>
          </p:cNvPr>
          <p:cNvSpPr txBox="1"/>
          <p:nvPr/>
        </p:nvSpPr>
        <p:spPr>
          <a:xfrm>
            <a:off x="4436785" y="292332"/>
            <a:ext cx="5255202" cy="646307"/>
          </a:xfrm>
          <a:prstGeom prst="rect">
            <a:avLst/>
          </a:prstGeom>
          <a:noFill/>
        </p:spPr>
        <p:txBody>
          <a:bodyPr wrap="square" lIns="91416" tIns="45708" rIns="91416" bIns="45708" rtlCol="0">
            <a:spAutoFit/>
          </a:bodyPr>
          <a:lstStyle/>
          <a:p>
            <a:pPr fontAlgn="base">
              <a:spcBef>
                <a:spcPct val="0"/>
              </a:spcBef>
              <a:spcAft>
                <a:spcPct val="0"/>
              </a:spcAft>
              <a:buFont typeface="Arial" panose="020B0604020202020204" pitchFamily="34" charset="0"/>
              <a:buNone/>
            </a:pPr>
            <a:r>
              <a:rPr lang="zh-CN" altLang="en-US" sz="3600" b="1" dirty="0">
                <a:solidFill>
                  <a:schemeClr val="bg1"/>
                </a:solidFill>
                <a:cs typeface="+mn-ea"/>
                <a:sym typeface="+mn-lt"/>
              </a:rPr>
              <a:t>下步工作重点</a:t>
            </a:r>
          </a:p>
        </p:txBody>
      </p:sp>
      <p:sp>
        <p:nvSpPr>
          <p:cNvPr id="3" name="文本框 12">
            <a:extLst>
              <a:ext uri="{FF2B5EF4-FFF2-40B4-BE49-F238E27FC236}">
                <a16:creationId xmlns:a16="http://schemas.microsoft.com/office/drawing/2014/main" id="{89B64EC1-F57C-4CE0-904D-65F040449AE6}"/>
              </a:ext>
            </a:extLst>
          </p:cNvPr>
          <p:cNvSpPr txBox="1"/>
          <p:nvPr/>
        </p:nvSpPr>
        <p:spPr>
          <a:xfrm>
            <a:off x="1264293" y="2672759"/>
            <a:ext cx="1824834" cy="1015663"/>
          </a:xfrm>
          <a:prstGeom prst="rect">
            <a:avLst/>
          </a:prstGeom>
          <a:noFill/>
        </p:spPr>
        <p:txBody>
          <a:bodyPr wrap="square">
            <a:normAutofit/>
          </a:bodyPr>
          <a:lstStyle/>
          <a:p>
            <a:pPr algn="ctr"/>
            <a:r>
              <a:rPr lang="en-US" sz="6000" dirty="0">
                <a:solidFill>
                  <a:schemeClr val="bg1"/>
                </a:solidFill>
                <a:cs typeface="+mn-ea"/>
                <a:sym typeface="+mn-lt"/>
              </a:rPr>
              <a:t>23</a:t>
            </a:r>
          </a:p>
        </p:txBody>
      </p:sp>
      <p:sp>
        <p:nvSpPr>
          <p:cNvPr id="4" name="文本框 15">
            <a:extLst>
              <a:ext uri="{FF2B5EF4-FFF2-40B4-BE49-F238E27FC236}">
                <a16:creationId xmlns:a16="http://schemas.microsoft.com/office/drawing/2014/main" id="{F927BB1E-0074-4D9A-9C5F-7E87C51EA2EB}"/>
              </a:ext>
            </a:extLst>
          </p:cNvPr>
          <p:cNvSpPr txBox="1"/>
          <p:nvPr/>
        </p:nvSpPr>
        <p:spPr>
          <a:xfrm>
            <a:off x="995959" y="4078007"/>
            <a:ext cx="2628937" cy="1371884"/>
          </a:xfrm>
          <a:prstGeom prst="rect">
            <a:avLst/>
          </a:prstGeom>
          <a:noFill/>
        </p:spPr>
        <p:txBody>
          <a:bodyPr wrap="square" lIns="0" tIns="0" rIns="0" bIns="0" anchor="t" anchorCtr="1">
            <a:normAutofit/>
          </a:bodyPr>
          <a:lstStyle/>
          <a:p>
            <a:pPr>
              <a:lnSpc>
                <a:spcPct val="120000"/>
              </a:lnSpc>
            </a:pPr>
            <a:r>
              <a:rPr lang="zh-CN" altLang="en-US" sz="1200" dirty="0">
                <a:solidFill>
                  <a:schemeClr val="bg1"/>
                </a:solidFill>
                <a:cs typeface="+mn-ea"/>
                <a:sym typeface="+mn-lt"/>
              </a:rPr>
              <a:t>此处文字替换成具体内容。</a:t>
            </a:r>
          </a:p>
          <a:p>
            <a:pPr>
              <a:lnSpc>
                <a:spcPct val="120000"/>
              </a:lnSpc>
            </a:pPr>
            <a:r>
              <a:rPr lang="zh-CN" altLang="en-US" sz="1200" dirty="0">
                <a:solidFill>
                  <a:schemeClr val="bg1"/>
                </a:solidFill>
                <a:cs typeface="+mn-ea"/>
                <a:sym typeface="+mn-lt"/>
              </a:rPr>
              <a:t>此处文字替换成具体内容。</a:t>
            </a:r>
          </a:p>
          <a:p>
            <a:pPr>
              <a:lnSpc>
                <a:spcPct val="120000"/>
              </a:lnSpc>
            </a:pPr>
            <a:r>
              <a:rPr lang="zh-CN" altLang="en-US" sz="1200" dirty="0">
                <a:solidFill>
                  <a:schemeClr val="bg1"/>
                </a:solidFill>
                <a:cs typeface="+mn-ea"/>
                <a:sym typeface="+mn-lt"/>
              </a:rPr>
              <a:t>此处文字替换成具体内容。</a:t>
            </a:r>
          </a:p>
          <a:p>
            <a:pPr>
              <a:lnSpc>
                <a:spcPct val="120000"/>
              </a:lnSpc>
            </a:pPr>
            <a:r>
              <a:rPr lang="zh-CN" altLang="en-US" sz="1200" dirty="0">
                <a:solidFill>
                  <a:schemeClr val="bg1"/>
                </a:solidFill>
                <a:cs typeface="+mn-ea"/>
                <a:sym typeface="+mn-lt"/>
              </a:rPr>
              <a:t>此处文字替换成具体内容。</a:t>
            </a:r>
          </a:p>
        </p:txBody>
      </p:sp>
      <p:sp>
        <p:nvSpPr>
          <p:cNvPr id="5" name="文本框 22">
            <a:extLst>
              <a:ext uri="{FF2B5EF4-FFF2-40B4-BE49-F238E27FC236}">
                <a16:creationId xmlns:a16="http://schemas.microsoft.com/office/drawing/2014/main" id="{ED5F2948-09CE-4297-B37B-47A671DD537E}"/>
              </a:ext>
            </a:extLst>
          </p:cNvPr>
          <p:cNvSpPr txBox="1"/>
          <p:nvPr/>
        </p:nvSpPr>
        <p:spPr>
          <a:xfrm>
            <a:off x="728524" y="3626695"/>
            <a:ext cx="2896372" cy="435632"/>
          </a:xfrm>
          <a:prstGeom prst="rect">
            <a:avLst/>
          </a:prstGeom>
          <a:noFill/>
        </p:spPr>
        <p:txBody>
          <a:bodyPr wrap="none">
            <a:normAutofit/>
          </a:bodyPr>
          <a:lstStyle/>
          <a:p>
            <a:pPr algn="ctr"/>
            <a:r>
              <a:rPr lang="zh-CN" altLang="en-US" sz="2000" b="1" spc="170" dirty="0">
                <a:solidFill>
                  <a:schemeClr val="accent1"/>
                </a:solidFill>
                <a:cs typeface="+mn-ea"/>
                <a:sym typeface="+mn-lt"/>
              </a:rPr>
              <a:t>标题内容</a:t>
            </a:r>
          </a:p>
        </p:txBody>
      </p:sp>
      <p:sp>
        <p:nvSpPr>
          <p:cNvPr id="6" name="文本框 39">
            <a:extLst>
              <a:ext uri="{FF2B5EF4-FFF2-40B4-BE49-F238E27FC236}">
                <a16:creationId xmlns:a16="http://schemas.microsoft.com/office/drawing/2014/main" id="{AEF2EF69-1E17-451B-B377-B74184CEB0E8}"/>
              </a:ext>
            </a:extLst>
          </p:cNvPr>
          <p:cNvSpPr txBox="1"/>
          <p:nvPr/>
        </p:nvSpPr>
        <p:spPr>
          <a:xfrm>
            <a:off x="3874905" y="2672759"/>
            <a:ext cx="1824834" cy="1015663"/>
          </a:xfrm>
          <a:prstGeom prst="rect">
            <a:avLst/>
          </a:prstGeom>
          <a:noFill/>
        </p:spPr>
        <p:txBody>
          <a:bodyPr wrap="square">
            <a:normAutofit/>
          </a:bodyPr>
          <a:lstStyle/>
          <a:p>
            <a:pPr algn="ctr"/>
            <a:r>
              <a:rPr lang="en-US" sz="6000" dirty="0">
                <a:solidFill>
                  <a:schemeClr val="bg1"/>
                </a:solidFill>
                <a:cs typeface="+mn-ea"/>
                <a:sym typeface="+mn-lt"/>
              </a:rPr>
              <a:t>134</a:t>
            </a:r>
          </a:p>
        </p:txBody>
      </p:sp>
      <p:sp>
        <p:nvSpPr>
          <p:cNvPr id="7" name="文本框 40">
            <a:extLst>
              <a:ext uri="{FF2B5EF4-FFF2-40B4-BE49-F238E27FC236}">
                <a16:creationId xmlns:a16="http://schemas.microsoft.com/office/drawing/2014/main" id="{1875C251-9F26-47B0-B95E-D9A59884289A}"/>
              </a:ext>
            </a:extLst>
          </p:cNvPr>
          <p:cNvSpPr txBox="1"/>
          <p:nvPr/>
        </p:nvSpPr>
        <p:spPr>
          <a:xfrm>
            <a:off x="3487972" y="4016280"/>
            <a:ext cx="2531263" cy="1433611"/>
          </a:xfrm>
          <a:prstGeom prst="rect">
            <a:avLst/>
          </a:prstGeom>
          <a:noFill/>
        </p:spPr>
        <p:txBody>
          <a:bodyPr wrap="square" lIns="0" tIns="0" rIns="0" bIns="0" anchor="t" anchorCtr="1">
            <a:normAutofit/>
          </a:bodyPr>
          <a:lstStyle/>
          <a:p>
            <a:pPr lvl="0">
              <a:lnSpc>
                <a:spcPct val="120000"/>
              </a:lnSpc>
            </a:pPr>
            <a:r>
              <a:rPr lang="zh-CN" altLang="en-US" sz="1200" dirty="0">
                <a:solidFill>
                  <a:prstClr val="white"/>
                </a:solidFill>
                <a:cs typeface="+mn-ea"/>
                <a:sym typeface="+mn-lt"/>
              </a:rPr>
              <a:t>此处文字替换成具体内容。</a:t>
            </a:r>
          </a:p>
          <a:p>
            <a:pPr lvl="0">
              <a:lnSpc>
                <a:spcPct val="120000"/>
              </a:lnSpc>
            </a:pPr>
            <a:r>
              <a:rPr lang="zh-CN" altLang="en-US" sz="1200" dirty="0">
                <a:solidFill>
                  <a:prstClr val="white"/>
                </a:solidFill>
                <a:cs typeface="+mn-ea"/>
                <a:sym typeface="+mn-lt"/>
              </a:rPr>
              <a:t>此处文字替换成具体内容。</a:t>
            </a:r>
          </a:p>
          <a:p>
            <a:pPr lvl="0">
              <a:lnSpc>
                <a:spcPct val="120000"/>
              </a:lnSpc>
            </a:pPr>
            <a:r>
              <a:rPr lang="zh-CN" altLang="en-US" sz="1200" dirty="0">
                <a:solidFill>
                  <a:prstClr val="white"/>
                </a:solidFill>
                <a:cs typeface="+mn-ea"/>
                <a:sym typeface="+mn-lt"/>
              </a:rPr>
              <a:t>此处文字替换成具体内容。</a:t>
            </a:r>
          </a:p>
          <a:p>
            <a:pPr lvl="0">
              <a:lnSpc>
                <a:spcPct val="120000"/>
              </a:lnSpc>
            </a:pPr>
            <a:r>
              <a:rPr lang="zh-CN" altLang="en-US" sz="1200" dirty="0">
                <a:solidFill>
                  <a:prstClr val="white"/>
                </a:solidFill>
                <a:cs typeface="+mn-ea"/>
                <a:sym typeface="+mn-lt"/>
              </a:rPr>
              <a:t>此处文字替换成具体内容。</a:t>
            </a:r>
          </a:p>
        </p:txBody>
      </p:sp>
      <p:sp>
        <p:nvSpPr>
          <p:cNvPr id="8" name="文本框 41">
            <a:extLst>
              <a:ext uri="{FF2B5EF4-FFF2-40B4-BE49-F238E27FC236}">
                <a16:creationId xmlns:a16="http://schemas.microsoft.com/office/drawing/2014/main" id="{895BADF3-34E1-4F46-A52D-FF742003F534}"/>
              </a:ext>
            </a:extLst>
          </p:cNvPr>
          <p:cNvSpPr txBox="1"/>
          <p:nvPr/>
        </p:nvSpPr>
        <p:spPr>
          <a:xfrm>
            <a:off x="3357461" y="3626695"/>
            <a:ext cx="2859722" cy="435632"/>
          </a:xfrm>
          <a:prstGeom prst="rect">
            <a:avLst/>
          </a:prstGeom>
          <a:noFill/>
        </p:spPr>
        <p:txBody>
          <a:bodyPr wrap="none">
            <a:normAutofit/>
          </a:bodyPr>
          <a:lstStyle>
            <a:defPPr>
              <a:defRPr lang="zh-CN"/>
            </a:defPPr>
            <a:lvl1pPr algn="ctr">
              <a:defRPr sz="2000" b="1" spc="170">
                <a:gradFill>
                  <a:gsLst>
                    <a:gs pos="0">
                      <a:srgbClr val="D5A356"/>
                    </a:gs>
                    <a:gs pos="29000">
                      <a:srgbClr val="EFCF78"/>
                    </a:gs>
                  </a:gsLst>
                  <a:lin ang="0" scaled="0"/>
                </a:gradFill>
                <a:latin typeface="微软雅黑" panose="020B0503020204020204" pitchFamily="34" charset="-122"/>
                <a:ea typeface="微软雅黑" panose="020B0503020204020204" pitchFamily="34" charset="-122"/>
                <a:cs typeface="+mn-ea"/>
              </a:defRPr>
            </a:lvl1pPr>
          </a:lstStyle>
          <a:p>
            <a:r>
              <a:rPr lang="zh-CN" altLang="en-US" dirty="0">
                <a:solidFill>
                  <a:schemeClr val="accent1"/>
                </a:solidFill>
                <a:latin typeface="+mn-lt"/>
                <a:ea typeface="+mn-ea"/>
                <a:sym typeface="+mn-lt"/>
              </a:rPr>
              <a:t>标题内容</a:t>
            </a:r>
          </a:p>
        </p:txBody>
      </p:sp>
      <p:sp>
        <p:nvSpPr>
          <p:cNvPr id="9" name="文本框 42">
            <a:extLst>
              <a:ext uri="{FF2B5EF4-FFF2-40B4-BE49-F238E27FC236}">
                <a16:creationId xmlns:a16="http://schemas.microsoft.com/office/drawing/2014/main" id="{FC53E20B-D663-40B5-A14B-21F2FB446AD6}"/>
              </a:ext>
            </a:extLst>
          </p:cNvPr>
          <p:cNvSpPr txBox="1"/>
          <p:nvPr/>
        </p:nvSpPr>
        <p:spPr>
          <a:xfrm>
            <a:off x="6384170" y="2672759"/>
            <a:ext cx="1824834" cy="1015663"/>
          </a:xfrm>
          <a:prstGeom prst="rect">
            <a:avLst/>
          </a:prstGeom>
          <a:noFill/>
        </p:spPr>
        <p:txBody>
          <a:bodyPr wrap="square" anchor="t" anchorCtr="1">
            <a:normAutofit/>
          </a:bodyPr>
          <a:lstStyle/>
          <a:p>
            <a:pPr algn="ctr"/>
            <a:r>
              <a:rPr lang="en-US" sz="6000" dirty="0">
                <a:solidFill>
                  <a:schemeClr val="bg1"/>
                </a:solidFill>
                <a:cs typeface="+mn-ea"/>
                <a:sym typeface="+mn-lt"/>
              </a:rPr>
              <a:t>456</a:t>
            </a:r>
          </a:p>
        </p:txBody>
      </p:sp>
      <p:sp>
        <p:nvSpPr>
          <p:cNvPr id="10" name="文本框 43">
            <a:extLst>
              <a:ext uri="{FF2B5EF4-FFF2-40B4-BE49-F238E27FC236}">
                <a16:creationId xmlns:a16="http://schemas.microsoft.com/office/drawing/2014/main" id="{261581FD-28EE-4E82-A74A-BB2E729636E8}"/>
              </a:ext>
            </a:extLst>
          </p:cNvPr>
          <p:cNvSpPr txBox="1"/>
          <p:nvPr/>
        </p:nvSpPr>
        <p:spPr>
          <a:xfrm>
            <a:off x="6089748" y="4016280"/>
            <a:ext cx="2455211" cy="1283307"/>
          </a:xfrm>
          <a:prstGeom prst="rect">
            <a:avLst/>
          </a:prstGeom>
          <a:noFill/>
        </p:spPr>
        <p:txBody>
          <a:bodyPr wrap="square" lIns="0" tIns="0" rIns="0" bIns="0" anchor="t" anchorCtr="1">
            <a:normAutofit/>
          </a:bodyPr>
          <a:lstStyle/>
          <a:p>
            <a:pPr lvl="0">
              <a:lnSpc>
                <a:spcPct val="120000"/>
              </a:lnSpc>
            </a:pPr>
            <a:r>
              <a:rPr lang="zh-CN" altLang="en-US" sz="1200" dirty="0">
                <a:solidFill>
                  <a:prstClr val="white"/>
                </a:solidFill>
                <a:cs typeface="+mn-ea"/>
                <a:sym typeface="+mn-lt"/>
              </a:rPr>
              <a:t>此处文字替换成具体内容。</a:t>
            </a:r>
          </a:p>
          <a:p>
            <a:pPr lvl="0">
              <a:lnSpc>
                <a:spcPct val="120000"/>
              </a:lnSpc>
            </a:pPr>
            <a:r>
              <a:rPr lang="zh-CN" altLang="en-US" sz="1200" dirty="0">
                <a:solidFill>
                  <a:prstClr val="white"/>
                </a:solidFill>
                <a:cs typeface="+mn-ea"/>
                <a:sym typeface="+mn-lt"/>
              </a:rPr>
              <a:t>此处文字替换成具体内容。</a:t>
            </a:r>
          </a:p>
          <a:p>
            <a:pPr lvl="0">
              <a:lnSpc>
                <a:spcPct val="120000"/>
              </a:lnSpc>
            </a:pPr>
            <a:r>
              <a:rPr lang="zh-CN" altLang="en-US" sz="1200" dirty="0">
                <a:solidFill>
                  <a:prstClr val="white"/>
                </a:solidFill>
                <a:cs typeface="+mn-ea"/>
                <a:sym typeface="+mn-lt"/>
              </a:rPr>
              <a:t>此处文字替换成具体内容。</a:t>
            </a:r>
          </a:p>
          <a:p>
            <a:pPr lvl="0">
              <a:lnSpc>
                <a:spcPct val="120000"/>
              </a:lnSpc>
            </a:pPr>
            <a:r>
              <a:rPr lang="zh-CN" altLang="en-US" sz="1200" dirty="0">
                <a:solidFill>
                  <a:prstClr val="white"/>
                </a:solidFill>
                <a:cs typeface="+mn-ea"/>
                <a:sym typeface="+mn-lt"/>
              </a:rPr>
              <a:t>此处文字替换成具体内容。</a:t>
            </a:r>
          </a:p>
        </p:txBody>
      </p:sp>
      <p:sp>
        <p:nvSpPr>
          <p:cNvPr id="11" name="文本框 44">
            <a:extLst>
              <a:ext uri="{FF2B5EF4-FFF2-40B4-BE49-F238E27FC236}">
                <a16:creationId xmlns:a16="http://schemas.microsoft.com/office/drawing/2014/main" id="{0312F5D8-5548-4854-AE2D-9276CBD6BD99}"/>
              </a:ext>
            </a:extLst>
          </p:cNvPr>
          <p:cNvSpPr txBox="1"/>
          <p:nvPr/>
        </p:nvSpPr>
        <p:spPr>
          <a:xfrm>
            <a:off x="5949748" y="3626695"/>
            <a:ext cx="2693679" cy="435632"/>
          </a:xfrm>
          <a:prstGeom prst="rect">
            <a:avLst/>
          </a:prstGeom>
          <a:noFill/>
        </p:spPr>
        <p:txBody>
          <a:bodyPr wrap="none">
            <a:normAutofit/>
          </a:bodyPr>
          <a:lstStyle>
            <a:defPPr>
              <a:defRPr lang="zh-CN"/>
            </a:defPPr>
            <a:lvl1pPr algn="ctr">
              <a:defRPr sz="2000" b="1" spc="170">
                <a:gradFill>
                  <a:gsLst>
                    <a:gs pos="0">
                      <a:srgbClr val="D5A356"/>
                    </a:gs>
                    <a:gs pos="29000">
                      <a:srgbClr val="EFCF78"/>
                    </a:gs>
                  </a:gsLst>
                  <a:lin ang="0" scaled="0"/>
                </a:gradFill>
                <a:latin typeface="微软雅黑" panose="020B0503020204020204" pitchFamily="34" charset="-122"/>
                <a:ea typeface="微软雅黑" panose="020B0503020204020204" pitchFamily="34" charset="-122"/>
                <a:cs typeface="+mn-ea"/>
              </a:defRPr>
            </a:lvl1pPr>
          </a:lstStyle>
          <a:p>
            <a:r>
              <a:rPr lang="zh-CN" altLang="en-US" dirty="0">
                <a:solidFill>
                  <a:schemeClr val="accent1"/>
                </a:solidFill>
                <a:latin typeface="+mn-lt"/>
                <a:ea typeface="+mn-ea"/>
                <a:sym typeface="+mn-lt"/>
              </a:rPr>
              <a:t>标题内容</a:t>
            </a:r>
          </a:p>
        </p:txBody>
      </p:sp>
      <p:sp>
        <p:nvSpPr>
          <p:cNvPr id="12" name="文本框 45">
            <a:extLst>
              <a:ext uri="{FF2B5EF4-FFF2-40B4-BE49-F238E27FC236}">
                <a16:creationId xmlns:a16="http://schemas.microsoft.com/office/drawing/2014/main" id="{DC71F074-352E-4BF4-AC00-F1FE8AB5826C}"/>
              </a:ext>
            </a:extLst>
          </p:cNvPr>
          <p:cNvSpPr txBox="1"/>
          <p:nvPr/>
        </p:nvSpPr>
        <p:spPr>
          <a:xfrm>
            <a:off x="8643426" y="2672759"/>
            <a:ext cx="2304107" cy="1203205"/>
          </a:xfrm>
          <a:prstGeom prst="rect">
            <a:avLst/>
          </a:prstGeom>
          <a:noFill/>
        </p:spPr>
        <p:txBody>
          <a:bodyPr wrap="square">
            <a:normAutofit/>
          </a:bodyPr>
          <a:lstStyle/>
          <a:p>
            <a:pPr algn="ctr"/>
            <a:r>
              <a:rPr lang="en-US" sz="5400" dirty="0">
                <a:solidFill>
                  <a:schemeClr val="bg1"/>
                </a:solidFill>
                <a:cs typeface="+mn-ea"/>
                <a:sym typeface="+mn-lt"/>
              </a:rPr>
              <a:t>1349</a:t>
            </a:r>
          </a:p>
        </p:txBody>
      </p:sp>
      <p:sp>
        <p:nvSpPr>
          <p:cNvPr id="13" name="文本框 46">
            <a:extLst>
              <a:ext uri="{FF2B5EF4-FFF2-40B4-BE49-F238E27FC236}">
                <a16:creationId xmlns:a16="http://schemas.microsoft.com/office/drawing/2014/main" id="{7BC1FB2A-9EB4-4A07-9C58-237CF1F6B047}"/>
              </a:ext>
            </a:extLst>
          </p:cNvPr>
          <p:cNvSpPr txBox="1"/>
          <p:nvPr/>
        </p:nvSpPr>
        <p:spPr>
          <a:xfrm>
            <a:off x="8643426" y="3996529"/>
            <a:ext cx="2423306" cy="1165406"/>
          </a:xfrm>
          <a:prstGeom prst="rect">
            <a:avLst/>
          </a:prstGeom>
          <a:noFill/>
        </p:spPr>
        <p:txBody>
          <a:bodyPr wrap="square" lIns="0" tIns="0" rIns="0" bIns="0" anchor="t" anchorCtr="1">
            <a:normAutofit/>
          </a:bodyPr>
          <a:lstStyle/>
          <a:p>
            <a:pPr lvl="0">
              <a:lnSpc>
                <a:spcPct val="120000"/>
              </a:lnSpc>
            </a:pPr>
            <a:r>
              <a:rPr lang="zh-CN" altLang="en-US" sz="1200" dirty="0">
                <a:solidFill>
                  <a:prstClr val="white"/>
                </a:solidFill>
                <a:cs typeface="+mn-ea"/>
                <a:sym typeface="+mn-lt"/>
              </a:rPr>
              <a:t>此处文字替换成具体内容。</a:t>
            </a:r>
          </a:p>
          <a:p>
            <a:pPr lvl="0">
              <a:lnSpc>
                <a:spcPct val="120000"/>
              </a:lnSpc>
            </a:pPr>
            <a:r>
              <a:rPr lang="zh-CN" altLang="en-US" sz="1200" dirty="0">
                <a:solidFill>
                  <a:prstClr val="white"/>
                </a:solidFill>
                <a:cs typeface="+mn-ea"/>
                <a:sym typeface="+mn-lt"/>
              </a:rPr>
              <a:t>此处文字替换成具体内容。</a:t>
            </a:r>
          </a:p>
          <a:p>
            <a:pPr lvl="0">
              <a:lnSpc>
                <a:spcPct val="120000"/>
              </a:lnSpc>
            </a:pPr>
            <a:r>
              <a:rPr lang="zh-CN" altLang="en-US" sz="1200" dirty="0">
                <a:solidFill>
                  <a:prstClr val="white"/>
                </a:solidFill>
                <a:cs typeface="+mn-ea"/>
                <a:sym typeface="+mn-lt"/>
              </a:rPr>
              <a:t>此处文字替换成具体内容。</a:t>
            </a:r>
          </a:p>
          <a:p>
            <a:pPr lvl="0">
              <a:lnSpc>
                <a:spcPct val="120000"/>
              </a:lnSpc>
            </a:pPr>
            <a:r>
              <a:rPr lang="zh-CN" altLang="en-US" sz="1200" dirty="0">
                <a:solidFill>
                  <a:prstClr val="white"/>
                </a:solidFill>
                <a:cs typeface="+mn-ea"/>
                <a:sym typeface="+mn-lt"/>
              </a:rPr>
              <a:t>此处文字替换成具体内容。</a:t>
            </a:r>
          </a:p>
        </p:txBody>
      </p:sp>
      <p:sp>
        <p:nvSpPr>
          <p:cNvPr id="14" name="文本框 47">
            <a:extLst>
              <a:ext uri="{FF2B5EF4-FFF2-40B4-BE49-F238E27FC236}">
                <a16:creationId xmlns:a16="http://schemas.microsoft.com/office/drawing/2014/main" id="{B1DD5FCF-0FD6-4394-841D-8C0061743BEB}"/>
              </a:ext>
            </a:extLst>
          </p:cNvPr>
          <p:cNvSpPr txBox="1"/>
          <p:nvPr/>
        </p:nvSpPr>
        <p:spPr>
          <a:xfrm>
            <a:off x="8375991" y="3626695"/>
            <a:ext cx="2915031" cy="435632"/>
          </a:xfrm>
          <a:prstGeom prst="rect">
            <a:avLst/>
          </a:prstGeom>
          <a:noFill/>
        </p:spPr>
        <p:txBody>
          <a:bodyPr wrap="none">
            <a:normAutofit/>
          </a:bodyPr>
          <a:lstStyle>
            <a:defPPr>
              <a:defRPr lang="zh-CN"/>
            </a:defPPr>
            <a:lvl1pPr algn="ctr">
              <a:defRPr sz="2000" b="1" spc="170">
                <a:gradFill>
                  <a:gsLst>
                    <a:gs pos="0">
                      <a:srgbClr val="D5A356"/>
                    </a:gs>
                    <a:gs pos="29000">
                      <a:srgbClr val="EFCF78"/>
                    </a:gs>
                  </a:gsLst>
                  <a:lin ang="0" scaled="0"/>
                </a:gradFill>
                <a:latin typeface="微软雅黑" panose="020B0503020204020204" pitchFamily="34" charset="-122"/>
                <a:ea typeface="微软雅黑" panose="020B0503020204020204" pitchFamily="34" charset="-122"/>
                <a:cs typeface="+mn-ea"/>
              </a:defRPr>
            </a:lvl1pPr>
          </a:lstStyle>
          <a:p>
            <a:r>
              <a:rPr lang="zh-CN" altLang="en-US" dirty="0">
                <a:solidFill>
                  <a:schemeClr val="accent1"/>
                </a:solidFill>
                <a:latin typeface="+mn-lt"/>
                <a:ea typeface="+mn-ea"/>
                <a:sym typeface="+mn-lt"/>
              </a:rPr>
              <a:t>标题内容</a:t>
            </a:r>
          </a:p>
        </p:txBody>
      </p:sp>
    </p:spTree>
    <p:extLst>
      <p:ext uri="{BB962C8B-B14F-4D97-AF65-F5344CB8AC3E}">
        <p14:creationId xmlns:p14="http://schemas.microsoft.com/office/powerpoint/2010/main" val="2632475455"/>
      </p:ext>
    </p:extLst>
  </p:cSld>
  <p:clrMapOvr>
    <a:masterClrMapping/>
  </p:clrMapOvr>
  <mc:AlternateContent xmlns:mc="http://schemas.openxmlformats.org/markup-compatibility/2006">
    <mc:Choice xmlns:p14="http://schemas.microsoft.com/office/powerpoint/2010/main" Requires="p14">
      <p:transition p14:dur="250" advClick="0" advTm="4000">
        <p:dissolve/>
      </p:transition>
    </mc:Choice>
    <mc:Fallback>
      <p:transition advClick="0" advTm="4000">
        <p:dissolv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82000">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14:bounceEnd="82000">
                                          <p:cBhvr additive="base">
                                            <p:cTn id="7" dur="500" fill="hold"/>
                                            <p:tgtEl>
                                              <p:spTgt spid="3"/>
                                            </p:tgtEl>
                                            <p:attrNameLst>
                                              <p:attrName>ppt_x</p:attrName>
                                            </p:attrNameLst>
                                          </p:cBhvr>
                                          <p:tavLst>
                                            <p:tav tm="0">
                                              <p:val>
                                                <p:strVal val="0-#ppt_w/2"/>
                                              </p:val>
                                            </p:tav>
                                            <p:tav tm="100000">
                                              <p:val>
                                                <p:strVal val="#ppt_x"/>
                                              </p:val>
                                            </p:tav>
                                          </p:tavLst>
                                        </p:anim>
                                        <p:anim calcmode="lin" valueType="num" p14:bounceEnd="82000">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82000">
                                      <p:stCondLst>
                                        <p:cond delay="0"/>
                                      </p:stCondLst>
                                      <p:iterate type="lt">
                                        <p:tmPct val="10000"/>
                                      </p:iterate>
                                      <p:childTnLst>
                                        <p:set>
                                          <p:cBhvr>
                                            <p:cTn id="10" dur="1" fill="hold">
                                              <p:stCondLst>
                                                <p:cond delay="0"/>
                                              </p:stCondLst>
                                            </p:cTn>
                                            <p:tgtEl>
                                              <p:spTgt spid="6"/>
                                            </p:tgtEl>
                                            <p:attrNameLst>
                                              <p:attrName>style.visibility</p:attrName>
                                            </p:attrNameLst>
                                          </p:cBhvr>
                                          <p:to>
                                            <p:strVal val="visible"/>
                                          </p:to>
                                        </p:set>
                                        <p:anim calcmode="lin" valueType="num" p14:bounceEnd="82000">
                                          <p:cBhvr additive="base">
                                            <p:cTn id="11" dur="500" fill="hold"/>
                                            <p:tgtEl>
                                              <p:spTgt spid="6"/>
                                            </p:tgtEl>
                                            <p:attrNameLst>
                                              <p:attrName>ppt_x</p:attrName>
                                            </p:attrNameLst>
                                          </p:cBhvr>
                                          <p:tavLst>
                                            <p:tav tm="0">
                                              <p:val>
                                                <p:strVal val="0-#ppt_w/2"/>
                                              </p:val>
                                            </p:tav>
                                            <p:tav tm="100000">
                                              <p:val>
                                                <p:strVal val="#ppt_x"/>
                                              </p:val>
                                            </p:tav>
                                          </p:tavLst>
                                        </p:anim>
                                        <p:anim calcmode="lin" valueType="num" p14:bounceEnd="82000">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14:presetBounceEnd="82000">
                                      <p:stCondLst>
                                        <p:cond delay="0"/>
                                      </p:stCondLst>
                                      <p:iterate type="lt">
                                        <p:tmPct val="10000"/>
                                      </p:iterate>
                                      <p:childTnLst>
                                        <p:set>
                                          <p:cBhvr>
                                            <p:cTn id="14" dur="1" fill="hold">
                                              <p:stCondLst>
                                                <p:cond delay="0"/>
                                              </p:stCondLst>
                                            </p:cTn>
                                            <p:tgtEl>
                                              <p:spTgt spid="9"/>
                                            </p:tgtEl>
                                            <p:attrNameLst>
                                              <p:attrName>style.visibility</p:attrName>
                                            </p:attrNameLst>
                                          </p:cBhvr>
                                          <p:to>
                                            <p:strVal val="visible"/>
                                          </p:to>
                                        </p:set>
                                        <p:anim calcmode="lin" valueType="num" p14:bounceEnd="82000">
                                          <p:cBhvr additive="base">
                                            <p:cTn id="15" dur="500" fill="hold"/>
                                            <p:tgtEl>
                                              <p:spTgt spid="9"/>
                                            </p:tgtEl>
                                            <p:attrNameLst>
                                              <p:attrName>ppt_x</p:attrName>
                                            </p:attrNameLst>
                                          </p:cBhvr>
                                          <p:tavLst>
                                            <p:tav tm="0">
                                              <p:val>
                                                <p:strVal val="0-#ppt_w/2"/>
                                              </p:val>
                                            </p:tav>
                                            <p:tav tm="100000">
                                              <p:val>
                                                <p:strVal val="#ppt_x"/>
                                              </p:val>
                                            </p:tav>
                                          </p:tavLst>
                                        </p:anim>
                                        <p:anim calcmode="lin" valueType="num" p14:bounceEnd="82000">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14:presetBounceEnd="82000">
                                      <p:stCondLst>
                                        <p:cond delay="0"/>
                                      </p:stCondLst>
                                      <p:iterate type="lt">
                                        <p:tmPct val="10000"/>
                                      </p:iterate>
                                      <p:childTnLst>
                                        <p:set>
                                          <p:cBhvr>
                                            <p:cTn id="18" dur="1" fill="hold">
                                              <p:stCondLst>
                                                <p:cond delay="0"/>
                                              </p:stCondLst>
                                            </p:cTn>
                                            <p:tgtEl>
                                              <p:spTgt spid="12"/>
                                            </p:tgtEl>
                                            <p:attrNameLst>
                                              <p:attrName>style.visibility</p:attrName>
                                            </p:attrNameLst>
                                          </p:cBhvr>
                                          <p:to>
                                            <p:strVal val="visible"/>
                                          </p:to>
                                        </p:set>
                                        <p:anim calcmode="lin" valueType="num" p14:bounceEnd="82000">
                                          <p:cBhvr additive="base">
                                            <p:cTn id="19" dur="500" fill="hold"/>
                                            <p:tgtEl>
                                              <p:spTgt spid="12"/>
                                            </p:tgtEl>
                                            <p:attrNameLst>
                                              <p:attrName>ppt_x</p:attrName>
                                            </p:attrNameLst>
                                          </p:cBhvr>
                                          <p:tavLst>
                                            <p:tav tm="0">
                                              <p:val>
                                                <p:strVal val="0-#ppt_w/2"/>
                                              </p:val>
                                            </p:tav>
                                            <p:tav tm="100000">
                                              <p:val>
                                                <p:strVal val="#ppt_x"/>
                                              </p:val>
                                            </p:tav>
                                          </p:tavLst>
                                        </p:anim>
                                        <p:anim calcmode="lin" valueType="num" p14:bounceEnd="82000">
                                          <p:cBhvr additive="base">
                                            <p:cTn id="20" dur="500" fill="hold"/>
                                            <p:tgtEl>
                                              <p:spTgt spid="12"/>
                                            </p:tgtEl>
                                            <p:attrNameLst>
                                              <p:attrName>ppt_y</p:attrName>
                                            </p:attrNameLst>
                                          </p:cBhvr>
                                          <p:tavLst>
                                            <p:tav tm="0">
                                              <p:val>
                                                <p:strVal val="#ppt_y"/>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700"/>
                                            <p:tgtEl>
                                              <p:spTgt spid="5"/>
                                            </p:tgtEl>
                                          </p:cBhvr>
                                        </p:animEffect>
                                        <p:anim calcmode="lin" valueType="num">
                                          <p:cBhvr>
                                            <p:cTn id="24" dur="700" fill="hold"/>
                                            <p:tgtEl>
                                              <p:spTgt spid="5"/>
                                            </p:tgtEl>
                                            <p:attrNameLst>
                                              <p:attrName>ppt_x</p:attrName>
                                            </p:attrNameLst>
                                          </p:cBhvr>
                                          <p:tavLst>
                                            <p:tav tm="0">
                                              <p:val>
                                                <p:strVal val="#ppt_x"/>
                                              </p:val>
                                            </p:tav>
                                            <p:tav tm="100000">
                                              <p:val>
                                                <p:strVal val="#ppt_x"/>
                                              </p:val>
                                            </p:tav>
                                          </p:tavLst>
                                        </p:anim>
                                        <p:anim calcmode="lin" valueType="num">
                                          <p:cBhvr>
                                            <p:cTn id="25" dur="700" fill="hold"/>
                                            <p:tgtEl>
                                              <p:spTgt spid="5"/>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700"/>
                                            <p:tgtEl>
                                              <p:spTgt spid="8"/>
                                            </p:tgtEl>
                                          </p:cBhvr>
                                        </p:animEffect>
                                        <p:anim calcmode="lin" valueType="num">
                                          <p:cBhvr>
                                            <p:cTn id="29" dur="700" fill="hold"/>
                                            <p:tgtEl>
                                              <p:spTgt spid="8"/>
                                            </p:tgtEl>
                                            <p:attrNameLst>
                                              <p:attrName>ppt_x</p:attrName>
                                            </p:attrNameLst>
                                          </p:cBhvr>
                                          <p:tavLst>
                                            <p:tav tm="0">
                                              <p:val>
                                                <p:strVal val="#ppt_x"/>
                                              </p:val>
                                            </p:tav>
                                            <p:tav tm="100000">
                                              <p:val>
                                                <p:strVal val="#ppt_x"/>
                                              </p:val>
                                            </p:tav>
                                          </p:tavLst>
                                        </p:anim>
                                        <p:anim calcmode="lin" valueType="num">
                                          <p:cBhvr>
                                            <p:cTn id="30" dur="700" fill="hold"/>
                                            <p:tgtEl>
                                              <p:spTgt spid="8"/>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700"/>
                                            <p:tgtEl>
                                              <p:spTgt spid="11"/>
                                            </p:tgtEl>
                                          </p:cBhvr>
                                        </p:animEffect>
                                        <p:anim calcmode="lin" valueType="num">
                                          <p:cBhvr>
                                            <p:cTn id="34" dur="700" fill="hold"/>
                                            <p:tgtEl>
                                              <p:spTgt spid="11"/>
                                            </p:tgtEl>
                                            <p:attrNameLst>
                                              <p:attrName>ppt_x</p:attrName>
                                            </p:attrNameLst>
                                          </p:cBhvr>
                                          <p:tavLst>
                                            <p:tav tm="0">
                                              <p:val>
                                                <p:strVal val="#ppt_x"/>
                                              </p:val>
                                            </p:tav>
                                            <p:tav tm="100000">
                                              <p:val>
                                                <p:strVal val="#ppt_x"/>
                                              </p:val>
                                            </p:tav>
                                          </p:tavLst>
                                        </p:anim>
                                        <p:anim calcmode="lin" valueType="num">
                                          <p:cBhvr>
                                            <p:cTn id="35" dur="700" fill="hold"/>
                                            <p:tgtEl>
                                              <p:spTgt spid="11"/>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700"/>
                                            <p:tgtEl>
                                              <p:spTgt spid="14"/>
                                            </p:tgtEl>
                                          </p:cBhvr>
                                        </p:animEffect>
                                        <p:anim calcmode="lin" valueType="num">
                                          <p:cBhvr>
                                            <p:cTn id="39" dur="700" fill="hold"/>
                                            <p:tgtEl>
                                              <p:spTgt spid="14"/>
                                            </p:tgtEl>
                                            <p:attrNameLst>
                                              <p:attrName>ppt_x</p:attrName>
                                            </p:attrNameLst>
                                          </p:cBhvr>
                                          <p:tavLst>
                                            <p:tav tm="0">
                                              <p:val>
                                                <p:strVal val="#ppt_x"/>
                                              </p:val>
                                            </p:tav>
                                            <p:tav tm="100000">
                                              <p:val>
                                                <p:strVal val="#ppt_x"/>
                                              </p:val>
                                            </p:tav>
                                          </p:tavLst>
                                        </p:anim>
                                        <p:anim calcmode="lin" valueType="num">
                                          <p:cBhvr>
                                            <p:cTn id="40" dur="700" fill="hold"/>
                                            <p:tgtEl>
                                              <p:spTgt spid="14"/>
                                            </p:tgtEl>
                                            <p:attrNameLst>
                                              <p:attrName>ppt_y</p:attrName>
                                            </p:attrNameLst>
                                          </p:cBhvr>
                                          <p:tavLst>
                                            <p:tav tm="0">
                                              <p:val>
                                                <p:strVal val="#ppt_y+.1"/>
                                              </p:val>
                                            </p:tav>
                                            <p:tav tm="100000">
                                              <p:val>
                                                <p:strVal val="#ppt_y"/>
                                              </p:val>
                                            </p:tav>
                                          </p:tavLst>
                                        </p:anim>
                                      </p:childTnLst>
                                    </p:cTn>
                                  </p:par>
                                  <p:par>
                                    <p:cTn id="41" presetID="2" presetClass="entr" presetSubtype="8" fill="hold" grpId="0" nodeType="withEffect" p14:presetBounceEnd="82000">
                                      <p:stCondLst>
                                        <p:cond delay="0"/>
                                      </p:stCondLst>
                                      <p:iterate type="lt">
                                        <p:tmPct val="10000"/>
                                      </p:iterate>
                                      <p:childTnLst>
                                        <p:set>
                                          <p:cBhvr>
                                            <p:cTn id="42" dur="1" fill="hold">
                                              <p:stCondLst>
                                                <p:cond delay="0"/>
                                              </p:stCondLst>
                                            </p:cTn>
                                            <p:tgtEl>
                                              <p:spTgt spid="4"/>
                                            </p:tgtEl>
                                            <p:attrNameLst>
                                              <p:attrName>style.visibility</p:attrName>
                                            </p:attrNameLst>
                                          </p:cBhvr>
                                          <p:to>
                                            <p:strVal val="visible"/>
                                          </p:to>
                                        </p:set>
                                        <p:anim calcmode="lin" valueType="num" p14:bounceEnd="82000">
                                          <p:cBhvr additive="base">
                                            <p:cTn id="43" dur="500" fill="hold"/>
                                            <p:tgtEl>
                                              <p:spTgt spid="4"/>
                                            </p:tgtEl>
                                            <p:attrNameLst>
                                              <p:attrName>ppt_x</p:attrName>
                                            </p:attrNameLst>
                                          </p:cBhvr>
                                          <p:tavLst>
                                            <p:tav tm="0">
                                              <p:val>
                                                <p:strVal val="0-#ppt_w/2"/>
                                              </p:val>
                                            </p:tav>
                                            <p:tav tm="100000">
                                              <p:val>
                                                <p:strVal val="#ppt_x"/>
                                              </p:val>
                                            </p:tav>
                                          </p:tavLst>
                                        </p:anim>
                                        <p:anim calcmode="lin" valueType="num" p14:bounceEnd="82000">
                                          <p:cBhvr additive="base">
                                            <p:cTn id="44" dur="500" fill="hold"/>
                                            <p:tgtEl>
                                              <p:spTgt spid="4"/>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14:presetBounceEnd="82000">
                                      <p:stCondLst>
                                        <p:cond delay="0"/>
                                      </p:stCondLst>
                                      <p:iterate type="lt">
                                        <p:tmPct val="10000"/>
                                      </p:iterate>
                                      <p:childTnLst>
                                        <p:set>
                                          <p:cBhvr>
                                            <p:cTn id="46" dur="1" fill="hold">
                                              <p:stCondLst>
                                                <p:cond delay="0"/>
                                              </p:stCondLst>
                                            </p:cTn>
                                            <p:tgtEl>
                                              <p:spTgt spid="7"/>
                                            </p:tgtEl>
                                            <p:attrNameLst>
                                              <p:attrName>style.visibility</p:attrName>
                                            </p:attrNameLst>
                                          </p:cBhvr>
                                          <p:to>
                                            <p:strVal val="visible"/>
                                          </p:to>
                                        </p:set>
                                        <p:anim calcmode="lin" valueType="num" p14:bounceEnd="82000">
                                          <p:cBhvr additive="base">
                                            <p:cTn id="47" dur="500" fill="hold"/>
                                            <p:tgtEl>
                                              <p:spTgt spid="7"/>
                                            </p:tgtEl>
                                            <p:attrNameLst>
                                              <p:attrName>ppt_x</p:attrName>
                                            </p:attrNameLst>
                                          </p:cBhvr>
                                          <p:tavLst>
                                            <p:tav tm="0">
                                              <p:val>
                                                <p:strVal val="0-#ppt_w/2"/>
                                              </p:val>
                                            </p:tav>
                                            <p:tav tm="100000">
                                              <p:val>
                                                <p:strVal val="#ppt_x"/>
                                              </p:val>
                                            </p:tav>
                                          </p:tavLst>
                                        </p:anim>
                                        <p:anim calcmode="lin" valueType="num" p14:bounceEnd="82000">
                                          <p:cBhvr additive="base">
                                            <p:cTn id="48" dur="500" fill="hold"/>
                                            <p:tgtEl>
                                              <p:spTgt spid="7"/>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14:presetBounceEnd="82000">
                                      <p:stCondLst>
                                        <p:cond delay="0"/>
                                      </p:stCondLst>
                                      <p:iterate type="lt">
                                        <p:tmPct val="10000"/>
                                      </p:iterate>
                                      <p:childTnLst>
                                        <p:set>
                                          <p:cBhvr>
                                            <p:cTn id="50" dur="1" fill="hold">
                                              <p:stCondLst>
                                                <p:cond delay="0"/>
                                              </p:stCondLst>
                                            </p:cTn>
                                            <p:tgtEl>
                                              <p:spTgt spid="10"/>
                                            </p:tgtEl>
                                            <p:attrNameLst>
                                              <p:attrName>style.visibility</p:attrName>
                                            </p:attrNameLst>
                                          </p:cBhvr>
                                          <p:to>
                                            <p:strVal val="visible"/>
                                          </p:to>
                                        </p:set>
                                        <p:anim calcmode="lin" valueType="num" p14:bounceEnd="82000">
                                          <p:cBhvr additive="base">
                                            <p:cTn id="51" dur="500" fill="hold"/>
                                            <p:tgtEl>
                                              <p:spTgt spid="10"/>
                                            </p:tgtEl>
                                            <p:attrNameLst>
                                              <p:attrName>ppt_x</p:attrName>
                                            </p:attrNameLst>
                                          </p:cBhvr>
                                          <p:tavLst>
                                            <p:tav tm="0">
                                              <p:val>
                                                <p:strVal val="0-#ppt_w/2"/>
                                              </p:val>
                                            </p:tav>
                                            <p:tav tm="100000">
                                              <p:val>
                                                <p:strVal val="#ppt_x"/>
                                              </p:val>
                                            </p:tav>
                                          </p:tavLst>
                                        </p:anim>
                                        <p:anim calcmode="lin" valueType="num" p14:bounceEnd="82000">
                                          <p:cBhvr additive="base">
                                            <p:cTn id="52" dur="500" fill="hold"/>
                                            <p:tgtEl>
                                              <p:spTgt spid="10"/>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14:presetBounceEnd="82000">
                                      <p:stCondLst>
                                        <p:cond delay="0"/>
                                      </p:stCondLst>
                                      <p:iterate type="lt">
                                        <p:tmPct val="10000"/>
                                      </p:iterate>
                                      <p:childTnLst>
                                        <p:set>
                                          <p:cBhvr>
                                            <p:cTn id="54" dur="1" fill="hold">
                                              <p:stCondLst>
                                                <p:cond delay="0"/>
                                              </p:stCondLst>
                                            </p:cTn>
                                            <p:tgtEl>
                                              <p:spTgt spid="13"/>
                                            </p:tgtEl>
                                            <p:attrNameLst>
                                              <p:attrName>style.visibility</p:attrName>
                                            </p:attrNameLst>
                                          </p:cBhvr>
                                          <p:to>
                                            <p:strVal val="visible"/>
                                          </p:to>
                                        </p:set>
                                        <p:anim calcmode="lin" valueType="num" p14:bounceEnd="82000">
                                          <p:cBhvr additive="base">
                                            <p:cTn id="55" dur="500" fill="hold"/>
                                            <p:tgtEl>
                                              <p:spTgt spid="13"/>
                                            </p:tgtEl>
                                            <p:attrNameLst>
                                              <p:attrName>ppt_x</p:attrName>
                                            </p:attrNameLst>
                                          </p:cBhvr>
                                          <p:tavLst>
                                            <p:tav tm="0">
                                              <p:val>
                                                <p:strVal val="0-#ppt_w/2"/>
                                              </p:val>
                                            </p:tav>
                                            <p:tav tm="100000">
                                              <p:val>
                                                <p:strVal val="#ppt_x"/>
                                              </p:val>
                                            </p:tav>
                                          </p:tavLst>
                                        </p:anim>
                                        <p:anim calcmode="lin" valueType="num" p14:bounceEnd="82000">
                                          <p:cBhvr additive="base">
                                            <p:cTn id="56"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P spid="12" grpId="0"/>
          <p:bldP spid="13" grpId="0"/>
          <p:bldP spid="1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iterate type="lt">
                                        <p:tmPct val="10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iterate type="lt">
                                        <p:tmPct val="10000"/>
                                      </p:iterate>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iterate type="lt">
                                        <p:tmPct val="10000"/>
                                      </p:iterate>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0-#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700"/>
                                            <p:tgtEl>
                                              <p:spTgt spid="5"/>
                                            </p:tgtEl>
                                          </p:cBhvr>
                                        </p:animEffect>
                                        <p:anim calcmode="lin" valueType="num">
                                          <p:cBhvr>
                                            <p:cTn id="24" dur="700" fill="hold"/>
                                            <p:tgtEl>
                                              <p:spTgt spid="5"/>
                                            </p:tgtEl>
                                            <p:attrNameLst>
                                              <p:attrName>ppt_x</p:attrName>
                                            </p:attrNameLst>
                                          </p:cBhvr>
                                          <p:tavLst>
                                            <p:tav tm="0">
                                              <p:val>
                                                <p:strVal val="#ppt_x"/>
                                              </p:val>
                                            </p:tav>
                                            <p:tav tm="100000">
                                              <p:val>
                                                <p:strVal val="#ppt_x"/>
                                              </p:val>
                                            </p:tav>
                                          </p:tavLst>
                                        </p:anim>
                                        <p:anim calcmode="lin" valueType="num">
                                          <p:cBhvr>
                                            <p:cTn id="25" dur="700" fill="hold"/>
                                            <p:tgtEl>
                                              <p:spTgt spid="5"/>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700"/>
                                            <p:tgtEl>
                                              <p:spTgt spid="8"/>
                                            </p:tgtEl>
                                          </p:cBhvr>
                                        </p:animEffect>
                                        <p:anim calcmode="lin" valueType="num">
                                          <p:cBhvr>
                                            <p:cTn id="29" dur="700" fill="hold"/>
                                            <p:tgtEl>
                                              <p:spTgt spid="8"/>
                                            </p:tgtEl>
                                            <p:attrNameLst>
                                              <p:attrName>ppt_x</p:attrName>
                                            </p:attrNameLst>
                                          </p:cBhvr>
                                          <p:tavLst>
                                            <p:tav tm="0">
                                              <p:val>
                                                <p:strVal val="#ppt_x"/>
                                              </p:val>
                                            </p:tav>
                                            <p:tav tm="100000">
                                              <p:val>
                                                <p:strVal val="#ppt_x"/>
                                              </p:val>
                                            </p:tav>
                                          </p:tavLst>
                                        </p:anim>
                                        <p:anim calcmode="lin" valueType="num">
                                          <p:cBhvr>
                                            <p:cTn id="30" dur="700" fill="hold"/>
                                            <p:tgtEl>
                                              <p:spTgt spid="8"/>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700"/>
                                            <p:tgtEl>
                                              <p:spTgt spid="11"/>
                                            </p:tgtEl>
                                          </p:cBhvr>
                                        </p:animEffect>
                                        <p:anim calcmode="lin" valueType="num">
                                          <p:cBhvr>
                                            <p:cTn id="34" dur="700" fill="hold"/>
                                            <p:tgtEl>
                                              <p:spTgt spid="11"/>
                                            </p:tgtEl>
                                            <p:attrNameLst>
                                              <p:attrName>ppt_x</p:attrName>
                                            </p:attrNameLst>
                                          </p:cBhvr>
                                          <p:tavLst>
                                            <p:tav tm="0">
                                              <p:val>
                                                <p:strVal val="#ppt_x"/>
                                              </p:val>
                                            </p:tav>
                                            <p:tav tm="100000">
                                              <p:val>
                                                <p:strVal val="#ppt_x"/>
                                              </p:val>
                                            </p:tav>
                                          </p:tavLst>
                                        </p:anim>
                                        <p:anim calcmode="lin" valueType="num">
                                          <p:cBhvr>
                                            <p:cTn id="35" dur="700" fill="hold"/>
                                            <p:tgtEl>
                                              <p:spTgt spid="11"/>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700"/>
                                            <p:tgtEl>
                                              <p:spTgt spid="14"/>
                                            </p:tgtEl>
                                          </p:cBhvr>
                                        </p:animEffect>
                                        <p:anim calcmode="lin" valueType="num">
                                          <p:cBhvr>
                                            <p:cTn id="39" dur="700" fill="hold"/>
                                            <p:tgtEl>
                                              <p:spTgt spid="14"/>
                                            </p:tgtEl>
                                            <p:attrNameLst>
                                              <p:attrName>ppt_x</p:attrName>
                                            </p:attrNameLst>
                                          </p:cBhvr>
                                          <p:tavLst>
                                            <p:tav tm="0">
                                              <p:val>
                                                <p:strVal val="#ppt_x"/>
                                              </p:val>
                                            </p:tav>
                                            <p:tav tm="100000">
                                              <p:val>
                                                <p:strVal val="#ppt_x"/>
                                              </p:val>
                                            </p:tav>
                                          </p:tavLst>
                                        </p:anim>
                                        <p:anim calcmode="lin" valueType="num">
                                          <p:cBhvr>
                                            <p:cTn id="40" dur="700" fill="hold"/>
                                            <p:tgtEl>
                                              <p:spTgt spid="14"/>
                                            </p:tgtEl>
                                            <p:attrNameLst>
                                              <p:attrName>ppt_y</p:attrName>
                                            </p:attrNameLst>
                                          </p:cBhvr>
                                          <p:tavLst>
                                            <p:tav tm="0">
                                              <p:val>
                                                <p:strVal val="#ppt_y+.1"/>
                                              </p:val>
                                            </p:tav>
                                            <p:tav tm="100000">
                                              <p:val>
                                                <p:strVal val="#ppt_y"/>
                                              </p:val>
                                            </p:tav>
                                          </p:tavLst>
                                        </p:anim>
                                      </p:childTnLst>
                                    </p:cTn>
                                  </p:par>
                                  <p:par>
                                    <p:cTn id="41" presetID="2" presetClass="entr" presetSubtype="8" fill="hold" grpId="0" nodeType="withEffect">
                                      <p:stCondLst>
                                        <p:cond delay="0"/>
                                      </p:stCondLst>
                                      <p:iterate type="lt">
                                        <p:tmPct val="10000"/>
                                      </p:iterate>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0-#ppt_w/2"/>
                                              </p:val>
                                            </p:tav>
                                            <p:tav tm="100000">
                                              <p:val>
                                                <p:strVal val="#ppt_x"/>
                                              </p:val>
                                            </p:tav>
                                          </p:tavLst>
                                        </p:anim>
                                        <p:anim calcmode="lin" valueType="num">
                                          <p:cBhvr additive="base">
                                            <p:cTn id="44" dur="500" fill="hold"/>
                                            <p:tgtEl>
                                              <p:spTgt spid="4"/>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iterate type="lt">
                                        <p:tmPct val="10000"/>
                                      </p:iterate>
                                      <p:childTnLst>
                                        <p:set>
                                          <p:cBhvr>
                                            <p:cTn id="46" dur="1" fill="hold">
                                              <p:stCondLst>
                                                <p:cond delay="0"/>
                                              </p:stCondLst>
                                            </p:cTn>
                                            <p:tgtEl>
                                              <p:spTgt spid="7"/>
                                            </p:tgtEl>
                                            <p:attrNameLst>
                                              <p:attrName>style.visibility</p:attrName>
                                            </p:attrNameLst>
                                          </p:cBhvr>
                                          <p:to>
                                            <p:strVal val="visible"/>
                                          </p:to>
                                        </p:set>
                                        <p:anim calcmode="lin" valueType="num">
                                          <p:cBhvr additive="base">
                                            <p:cTn id="47" dur="500" fill="hold"/>
                                            <p:tgtEl>
                                              <p:spTgt spid="7"/>
                                            </p:tgtEl>
                                            <p:attrNameLst>
                                              <p:attrName>ppt_x</p:attrName>
                                            </p:attrNameLst>
                                          </p:cBhvr>
                                          <p:tavLst>
                                            <p:tav tm="0">
                                              <p:val>
                                                <p:strVal val="0-#ppt_w/2"/>
                                              </p:val>
                                            </p:tav>
                                            <p:tav tm="100000">
                                              <p:val>
                                                <p:strVal val="#ppt_x"/>
                                              </p:val>
                                            </p:tav>
                                          </p:tavLst>
                                        </p:anim>
                                        <p:anim calcmode="lin" valueType="num">
                                          <p:cBhvr additive="base">
                                            <p:cTn id="48" dur="500" fill="hold"/>
                                            <p:tgtEl>
                                              <p:spTgt spid="7"/>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iterate type="lt">
                                        <p:tmPct val="10000"/>
                                      </p:iterate>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500" fill="hold"/>
                                            <p:tgtEl>
                                              <p:spTgt spid="10"/>
                                            </p:tgtEl>
                                            <p:attrNameLst>
                                              <p:attrName>ppt_x</p:attrName>
                                            </p:attrNameLst>
                                          </p:cBhvr>
                                          <p:tavLst>
                                            <p:tav tm="0">
                                              <p:val>
                                                <p:strVal val="0-#ppt_w/2"/>
                                              </p:val>
                                            </p:tav>
                                            <p:tav tm="100000">
                                              <p:val>
                                                <p:strVal val="#ppt_x"/>
                                              </p:val>
                                            </p:tav>
                                          </p:tavLst>
                                        </p:anim>
                                        <p:anim calcmode="lin" valueType="num">
                                          <p:cBhvr additive="base">
                                            <p:cTn id="52" dur="500" fill="hold"/>
                                            <p:tgtEl>
                                              <p:spTgt spid="10"/>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iterate type="lt">
                                        <p:tmPct val="10000"/>
                                      </p:iterate>
                                      <p:childTnLst>
                                        <p:set>
                                          <p:cBhvr>
                                            <p:cTn id="54" dur="1" fill="hold">
                                              <p:stCondLst>
                                                <p:cond delay="0"/>
                                              </p:stCondLst>
                                            </p:cTn>
                                            <p:tgtEl>
                                              <p:spTgt spid="13"/>
                                            </p:tgtEl>
                                            <p:attrNameLst>
                                              <p:attrName>style.visibility</p:attrName>
                                            </p:attrNameLst>
                                          </p:cBhvr>
                                          <p:to>
                                            <p:strVal val="visible"/>
                                          </p:to>
                                        </p:set>
                                        <p:anim calcmode="lin" valueType="num">
                                          <p:cBhvr additive="base">
                                            <p:cTn id="55" dur="500" fill="hold"/>
                                            <p:tgtEl>
                                              <p:spTgt spid="13"/>
                                            </p:tgtEl>
                                            <p:attrNameLst>
                                              <p:attrName>ppt_x</p:attrName>
                                            </p:attrNameLst>
                                          </p:cBhvr>
                                          <p:tavLst>
                                            <p:tav tm="0">
                                              <p:val>
                                                <p:strVal val="0-#ppt_w/2"/>
                                              </p:val>
                                            </p:tav>
                                            <p:tav tm="100000">
                                              <p:val>
                                                <p:strVal val="#ppt_x"/>
                                              </p:val>
                                            </p:tav>
                                          </p:tavLst>
                                        </p:anim>
                                        <p:anim calcmode="lin" valueType="num">
                                          <p:cBhvr additive="base">
                                            <p:cTn id="56"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P spid="12" grpId="0"/>
          <p:bldP spid="13" grpId="0"/>
          <p:bldP spid="14"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221432B-DC9C-4597-8F16-CE0DD77F310D}"/>
              </a:ext>
            </a:extLst>
          </p:cNvPr>
          <p:cNvSpPr txBox="1"/>
          <p:nvPr/>
        </p:nvSpPr>
        <p:spPr>
          <a:xfrm>
            <a:off x="4436785" y="330432"/>
            <a:ext cx="5255202" cy="646307"/>
          </a:xfrm>
          <a:prstGeom prst="rect">
            <a:avLst/>
          </a:prstGeom>
          <a:noFill/>
        </p:spPr>
        <p:txBody>
          <a:bodyPr wrap="square" lIns="91416" tIns="45708" rIns="91416" bIns="45708" rtlCol="0">
            <a:spAutoFit/>
          </a:bodyPr>
          <a:lstStyle/>
          <a:p>
            <a:pPr fontAlgn="base">
              <a:spcBef>
                <a:spcPct val="0"/>
              </a:spcBef>
              <a:spcAft>
                <a:spcPct val="0"/>
              </a:spcAft>
              <a:buFont typeface="Arial" panose="020B0604020202020204" pitchFamily="34" charset="0"/>
              <a:buNone/>
            </a:pPr>
            <a:r>
              <a:rPr lang="zh-CN" altLang="en-US" sz="3600" b="1" dirty="0">
                <a:solidFill>
                  <a:schemeClr val="bg1"/>
                </a:solidFill>
                <a:cs typeface="+mn-ea"/>
                <a:sym typeface="+mn-lt"/>
              </a:rPr>
              <a:t>下步工作重点</a:t>
            </a:r>
          </a:p>
        </p:txBody>
      </p:sp>
      <p:grpSp>
        <p:nvGrpSpPr>
          <p:cNvPr id="3" name="组合 2">
            <a:extLst>
              <a:ext uri="{FF2B5EF4-FFF2-40B4-BE49-F238E27FC236}">
                <a16:creationId xmlns:a16="http://schemas.microsoft.com/office/drawing/2014/main" id="{D896B4B3-EC23-4ACA-B1F2-F5FE587FB784}"/>
              </a:ext>
            </a:extLst>
          </p:cNvPr>
          <p:cNvGrpSpPr/>
          <p:nvPr/>
        </p:nvGrpSpPr>
        <p:grpSpPr>
          <a:xfrm>
            <a:off x="881714" y="2220229"/>
            <a:ext cx="2387967" cy="3035913"/>
            <a:chOff x="767414" y="2271029"/>
            <a:chExt cx="2387967" cy="3035913"/>
          </a:xfrm>
        </p:grpSpPr>
        <p:sp>
          <p:nvSpPr>
            <p:cNvPr id="4" name="Freeform 3">
              <a:extLst>
                <a:ext uri="{FF2B5EF4-FFF2-40B4-BE49-F238E27FC236}">
                  <a16:creationId xmlns:a16="http://schemas.microsoft.com/office/drawing/2014/main" id="{5129EB23-EA8F-409B-AFD2-62586309FBDF}"/>
                </a:ext>
              </a:extLst>
            </p:cNvPr>
            <p:cNvSpPr/>
            <p:nvPr/>
          </p:nvSpPr>
          <p:spPr>
            <a:xfrm>
              <a:off x="767414" y="2271029"/>
              <a:ext cx="2387967" cy="2422510"/>
            </a:xfrm>
            <a:custGeom>
              <a:avLst/>
              <a:gdLst>
                <a:gd name="connsiteX0" fmla="*/ 1515148 w 2256408"/>
                <a:gd name="connsiteY0" fmla="*/ 0 h 2289048"/>
                <a:gd name="connsiteX1" fmla="*/ 771207 w 2256408"/>
                <a:gd name="connsiteY1" fmla="*/ 0 h 2289048"/>
                <a:gd name="connsiteX2" fmla="*/ 741260 w 2256408"/>
                <a:gd name="connsiteY2" fmla="*/ 0 h 2289048"/>
                <a:gd name="connsiteX3" fmla="*/ 0 w 2256408"/>
                <a:gd name="connsiteY3" fmla="*/ 741209 h 2289048"/>
                <a:gd name="connsiteX4" fmla="*/ 0 w 2256408"/>
                <a:gd name="connsiteY4" fmla="*/ 1223517 h 2289048"/>
                <a:gd name="connsiteX5" fmla="*/ 0 w 2256408"/>
                <a:gd name="connsiteY5" fmla="*/ 1547799 h 2289048"/>
                <a:gd name="connsiteX6" fmla="*/ 0 w 2256408"/>
                <a:gd name="connsiteY6" fmla="*/ 2289048 h 2289048"/>
                <a:gd name="connsiteX7" fmla="*/ 741260 w 2256408"/>
                <a:gd name="connsiteY7" fmla="*/ 2289048 h 2289048"/>
                <a:gd name="connsiteX8" fmla="*/ 1485188 w 2256408"/>
                <a:gd name="connsiteY8" fmla="*/ 2289048 h 2289048"/>
                <a:gd name="connsiteX9" fmla="*/ 1515148 w 2256408"/>
                <a:gd name="connsiteY9" fmla="*/ 2289048 h 2289048"/>
                <a:gd name="connsiteX10" fmla="*/ 2256409 w 2256408"/>
                <a:gd name="connsiteY10" fmla="*/ 1547799 h 2289048"/>
                <a:gd name="connsiteX11" fmla="*/ 2256409 w 2256408"/>
                <a:gd name="connsiteY11" fmla="*/ 1065529 h 2289048"/>
                <a:gd name="connsiteX12" fmla="*/ 2256409 w 2256408"/>
                <a:gd name="connsiteY12" fmla="*/ 741209 h 2289048"/>
                <a:gd name="connsiteX13" fmla="*/ 2256409 w 2256408"/>
                <a:gd name="connsiteY13" fmla="*/ 0 h 2289048"/>
                <a:gd name="connsiteX14" fmla="*/ 1515148 w 2256408"/>
                <a:gd name="connsiteY14" fmla="*/ 0 h 228904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Lst>
              <a:rect l="l" t="t" r="r" b="b"/>
              <a:pathLst>
                <a:path w="2256408" h="2289048">
                  <a:moveTo>
                    <a:pt x="1515148" y="0"/>
                  </a:moveTo>
                  <a:lnTo>
                    <a:pt x="771207" y="0"/>
                  </a:lnTo>
                  <a:lnTo>
                    <a:pt x="741260" y="0"/>
                  </a:lnTo>
                  <a:cubicBezTo>
                    <a:pt x="331914" y="0"/>
                    <a:pt x="0" y="331876"/>
                    <a:pt x="0" y="741209"/>
                  </a:cubicBezTo>
                  <a:lnTo>
                    <a:pt x="0" y="1223517"/>
                  </a:lnTo>
                  <a:lnTo>
                    <a:pt x="0" y="1547799"/>
                  </a:lnTo>
                  <a:lnTo>
                    <a:pt x="0" y="2289048"/>
                  </a:lnTo>
                  <a:lnTo>
                    <a:pt x="741260" y="2289048"/>
                  </a:lnTo>
                  <a:lnTo>
                    <a:pt x="1485188" y="2289048"/>
                  </a:lnTo>
                  <a:lnTo>
                    <a:pt x="1515148" y="2289048"/>
                  </a:lnTo>
                  <a:cubicBezTo>
                    <a:pt x="1924545" y="2289048"/>
                    <a:pt x="2256409" y="1957184"/>
                    <a:pt x="2256409" y="1547799"/>
                  </a:cubicBezTo>
                  <a:lnTo>
                    <a:pt x="2256409" y="1065529"/>
                  </a:lnTo>
                  <a:lnTo>
                    <a:pt x="2256409" y="741209"/>
                  </a:lnTo>
                  <a:lnTo>
                    <a:pt x="2256409" y="0"/>
                  </a:lnTo>
                  <a:lnTo>
                    <a:pt x="1515148" y="0"/>
                  </a:lnTo>
                </a:path>
              </a:pathLst>
            </a:custGeom>
            <a:solidFill>
              <a:srgbClr val="DAB96E">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5">
                <a:cs typeface="+mn-ea"/>
                <a:sym typeface="+mn-lt"/>
              </a:endParaRPr>
            </a:p>
          </p:txBody>
        </p:sp>
        <p:sp>
          <p:nvSpPr>
            <p:cNvPr id="5" name="Freeform 3">
              <a:extLst>
                <a:ext uri="{FF2B5EF4-FFF2-40B4-BE49-F238E27FC236}">
                  <a16:creationId xmlns:a16="http://schemas.microsoft.com/office/drawing/2014/main" id="{7D678D84-2F0E-4D96-BF6A-591E91834CF6}"/>
                </a:ext>
              </a:extLst>
            </p:cNvPr>
            <p:cNvSpPr/>
            <p:nvPr/>
          </p:nvSpPr>
          <p:spPr>
            <a:xfrm>
              <a:off x="767414" y="2271029"/>
              <a:ext cx="2387967" cy="2422510"/>
            </a:xfrm>
            <a:custGeom>
              <a:avLst/>
              <a:gdLst>
                <a:gd name="connsiteX0" fmla="*/ 1515148 w 2256408"/>
                <a:gd name="connsiteY0" fmla="*/ 0 h 2289048"/>
                <a:gd name="connsiteX1" fmla="*/ 771207 w 2256408"/>
                <a:gd name="connsiteY1" fmla="*/ 0 h 2289048"/>
                <a:gd name="connsiteX2" fmla="*/ 741260 w 2256408"/>
                <a:gd name="connsiteY2" fmla="*/ 0 h 2289048"/>
                <a:gd name="connsiteX3" fmla="*/ 0 w 2256408"/>
                <a:gd name="connsiteY3" fmla="*/ 741209 h 2289048"/>
                <a:gd name="connsiteX4" fmla="*/ 0 w 2256408"/>
                <a:gd name="connsiteY4" fmla="*/ 1223517 h 2289048"/>
                <a:gd name="connsiteX5" fmla="*/ 0 w 2256408"/>
                <a:gd name="connsiteY5" fmla="*/ 1547799 h 2289048"/>
                <a:gd name="connsiteX6" fmla="*/ 0 w 2256408"/>
                <a:gd name="connsiteY6" fmla="*/ 2289048 h 2289048"/>
                <a:gd name="connsiteX7" fmla="*/ 741260 w 2256408"/>
                <a:gd name="connsiteY7" fmla="*/ 2289048 h 2289048"/>
                <a:gd name="connsiteX8" fmla="*/ 1485188 w 2256408"/>
                <a:gd name="connsiteY8" fmla="*/ 2289048 h 2289048"/>
                <a:gd name="connsiteX9" fmla="*/ 1515148 w 2256408"/>
                <a:gd name="connsiteY9" fmla="*/ 2289048 h 2289048"/>
                <a:gd name="connsiteX10" fmla="*/ 2256409 w 2256408"/>
                <a:gd name="connsiteY10" fmla="*/ 1547799 h 2289048"/>
                <a:gd name="connsiteX11" fmla="*/ 2256409 w 2256408"/>
                <a:gd name="connsiteY11" fmla="*/ 1065529 h 2289048"/>
                <a:gd name="connsiteX12" fmla="*/ 2256409 w 2256408"/>
                <a:gd name="connsiteY12" fmla="*/ 741209 h 2289048"/>
                <a:gd name="connsiteX13" fmla="*/ 2256409 w 2256408"/>
                <a:gd name="connsiteY13" fmla="*/ 0 h 2289048"/>
                <a:gd name="connsiteX14" fmla="*/ 1515148 w 2256408"/>
                <a:gd name="connsiteY14" fmla="*/ 0 h 228904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Lst>
              <a:rect l="l" t="t" r="r" b="b"/>
              <a:pathLst>
                <a:path w="2256408" h="2289048">
                  <a:moveTo>
                    <a:pt x="1515148" y="0"/>
                  </a:moveTo>
                  <a:lnTo>
                    <a:pt x="771207" y="0"/>
                  </a:lnTo>
                  <a:lnTo>
                    <a:pt x="741260" y="0"/>
                  </a:lnTo>
                  <a:cubicBezTo>
                    <a:pt x="331914" y="0"/>
                    <a:pt x="0" y="331876"/>
                    <a:pt x="0" y="741209"/>
                  </a:cubicBezTo>
                  <a:lnTo>
                    <a:pt x="0" y="1223517"/>
                  </a:lnTo>
                  <a:lnTo>
                    <a:pt x="0" y="1547799"/>
                  </a:lnTo>
                  <a:lnTo>
                    <a:pt x="0" y="2289048"/>
                  </a:lnTo>
                  <a:lnTo>
                    <a:pt x="741260" y="2289048"/>
                  </a:lnTo>
                  <a:lnTo>
                    <a:pt x="1485188" y="2289048"/>
                  </a:lnTo>
                  <a:lnTo>
                    <a:pt x="1515148" y="2289048"/>
                  </a:lnTo>
                  <a:cubicBezTo>
                    <a:pt x="1924545" y="2289048"/>
                    <a:pt x="2256409" y="1957184"/>
                    <a:pt x="2256409" y="1547799"/>
                  </a:cubicBezTo>
                  <a:lnTo>
                    <a:pt x="2256409" y="1065529"/>
                  </a:lnTo>
                  <a:lnTo>
                    <a:pt x="2256409" y="741209"/>
                  </a:lnTo>
                  <a:lnTo>
                    <a:pt x="2256409" y="0"/>
                  </a:lnTo>
                  <a:lnTo>
                    <a:pt x="1515148" y="0"/>
                  </a:lnTo>
                </a:path>
              </a:pathLst>
            </a:custGeom>
            <a:solidFill>
              <a:schemeClr val="accent3"/>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5">
                <a:cs typeface="+mn-ea"/>
                <a:sym typeface="+mn-lt"/>
              </a:endParaRPr>
            </a:p>
          </p:txBody>
        </p:sp>
        <p:sp>
          <p:nvSpPr>
            <p:cNvPr id="6" name="TextBox 1">
              <a:extLst>
                <a:ext uri="{FF2B5EF4-FFF2-40B4-BE49-F238E27FC236}">
                  <a16:creationId xmlns:a16="http://schemas.microsoft.com/office/drawing/2014/main" id="{49528EB8-DB09-49F9-BAE6-448F929F9035}"/>
                </a:ext>
              </a:extLst>
            </p:cNvPr>
            <p:cNvSpPr txBox="1"/>
            <p:nvPr/>
          </p:nvSpPr>
          <p:spPr>
            <a:xfrm>
              <a:off x="1139803" y="2532185"/>
              <a:ext cx="1312860" cy="977768"/>
            </a:xfrm>
            <a:prstGeom prst="rect">
              <a:avLst/>
            </a:prstGeom>
            <a:noFill/>
          </p:spPr>
          <p:txBody>
            <a:bodyPr wrap="none" lIns="0" tIns="0" rIns="0" rtlCol="0">
              <a:spAutoFit/>
            </a:bodyPr>
            <a:lstStyle/>
            <a:p>
              <a:pPr>
                <a:lnSpc>
                  <a:spcPts val="7620"/>
                </a:lnSpc>
                <a:tabLst>
                  <a:tab pos="201606" algn="l"/>
                </a:tabLst>
              </a:pPr>
              <a:r>
                <a:rPr lang="en-US" altLang="zh-CN" sz="5926" dirty="0">
                  <a:solidFill>
                    <a:schemeClr val="bg1"/>
                  </a:solidFill>
                  <a:cs typeface="+mn-ea"/>
                  <a:sym typeface="+mn-lt"/>
                </a:rPr>
                <a:t>75%</a:t>
              </a:r>
              <a:endParaRPr lang="en-US" altLang="zh-CN" sz="1270" dirty="0">
                <a:solidFill>
                  <a:schemeClr val="bg1"/>
                </a:solidFill>
                <a:cs typeface="+mn-ea"/>
                <a:sym typeface="+mn-lt"/>
              </a:endParaRPr>
            </a:p>
          </p:txBody>
        </p:sp>
        <p:sp>
          <p:nvSpPr>
            <p:cNvPr id="7" name="TextBox 1">
              <a:extLst>
                <a:ext uri="{FF2B5EF4-FFF2-40B4-BE49-F238E27FC236}">
                  <a16:creationId xmlns:a16="http://schemas.microsoft.com/office/drawing/2014/main" id="{8BCC185D-C39E-4F77-9F52-2F8E0D98B2BD}"/>
                </a:ext>
              </a:extLst>
            </p:cNvPr>
            <p:cNvSpPr txBox="1"/>
            <p:nvPr/>
          </p:nvSpPr>
          <p:spPr>
            <a:xfrm>
              <a:off x="1048593" y="5026737"/>
              <a:ext cx="1495281" cy="280205"/>
            </a:xfrm>
            <a:prstGeom prst="rect">
              <a:avLst/>
            </a:prstGeom>
            <a:noFill/>
          </p:spPr>
          <p:txBody>
            <a:bodyPr wrap="none" lIns="0" tIns="0" rIns="0" rtlCol="0">
              <a:spAutoFit/>
            </a:bodyPr>
            <a:lstStyle/>
            <a:p>
              <a:pPr>
                <a:lnSpc>
                  <a:spcPts val="1799"/>
                </a:lnSpc>
                <a:tabLst>
                  <a:tab pos="201606" algn="l"/>
                </a:tabLst>
              </a:pPr>
              <a:r>
                <a:rPr lang="en-US" altLang="zh-CN" b="1" dirty="0">
                  <a:solidFill>
                    <a:srgbClr val="2A9DB0"/>
                  </a:solidFill>
                  <a:cs typeface="+mn-ea"/>
                  <a:sym typeface="+mn-lt"/>
                </a:rPr>
                <a:t>MARKET VALUE</a:t>
              </a:r>
            </a:p>
          </p:txBody>
        </p:sp>
        <p:sp>
          <p:nvSpPr>
            <p:cNvPr id="8" name="TextBox 1">
              <a:extLst>
                <a:ext uri="{FF2B5EF4-FFF2-40B4-BE49-F238E27FC236}">
                  <a16:creationId xmlns:a16="http://schemas.microsoft.com/office/drawing/2014/main" id="{E0B2BA3D-D9E4-46A7-BE79-DFC0B13F41B3}"/>
                </a:ext>
              </a:extLst>
            </p:cNvPr>
            <p:cNvSpPr txBox="1"/>
            <p:nvPr/>
          </p:nvSpPr>
          <p:spPr>
            <a:xfrm>
              <a:off x="975181" y="3438073"/>
              <a:ext cx="1662411" cy="894540"/>
            </a:xfrm>
            <a:prstGeom prst="rect">
              <a:avLst/>
            </a:prstGeom>
            <a:noFill/>
          </p:spPr>
          <p:txBody>
            <a:bodyPr wrap="square" lIns="0" tIns="0" rIns="0" rtlCol="0">
              <a:spAutoFit/>
            </a:bodyPr>
            <a:lstStyle/>
            <a:p>
              <a:pPr algn="ctr">
                <a:lnSpc>
                  <a:spcPct val="150000"/>
                </a:lnSpc>
                <a:tabLst>
                  <a:tab pos="201606" algn="l"/>
                </a:tabLst>
              </a:pPr>
              <a:r>
                <a:rPr lang="zh-CN" altLang="en-US" sz="1270" dirty="0">
                  <a:solidFill>
                    <a:schemeClr val="bg1"/>
                  </a:solidFill>
                  <a:cs typeface="+mn-ea"/>
                  <a:sym typeface="+mn-lt"/>
                </a:rPr>
                <a:t>点击此处输入相关文本内容点击此处输入相关文本内容</a:t>
              </a:r>
              <a:endParaRPr lang="en-US" altLang="zh-CN" sz="1270" dirty="0">
                <a:solidFill>
                  <a:schemeClr val="bg1"/>
                </a:solidFill>
                <a:cs typeface="+mn-ea"/>
                <a:sym typeface="+mn-lt"/>
              </a:endParaRPr>
            </a:p>
          </p:txBody>
        </p:sp>
      </p:grpSp>
      <p:sp>
        <p:nvSpPr>
          <p:cNvPr id="10" name="Freeform 3">
            <a:extLst>
              <a:ext uri="{FF2B5EF4-FFF2-40B4-BE49-F238E27FC236}">
                <a16:creationId xmlns:a16="http://schemas.microsoft.com/office/drawing/2014/main" id="{A773B4C0-40D6-4C30-A85B-83A162A58EFD}"/>
              </a:ext>
            </a:extLst>
          </p:cNvPr>
          <p:cNvSpPr/>
          <p:nvPr/>
        </p:nvSpPr>
        <p:spPr>
          <a:xfrm>
            <a:off x="3638507" y="2220229"/>
            <a:ext cx="2387967" cy="2422510"/>
          </a:xfrm>
          <a:custGeom>
            <a:avLst/>
            <a:gdLst>
              <a:gd name="connsiteX0" fmla="*/ 1515147 w 2256408"/>
              <a:gd name="connsiteY0" fmla="*/ 0 h 2289048"/>
              <a:gd name="connsiteX1" fmla="*/ 771207 w 2256408"/>
              <a:gd name="connsiteY1" fmla="*/ 0 h 2289048"/>
              <a:gd name="connsiteX2" fmla="*/ 741260 w 2256408"/>
              <a:gd name="connsiteY2" fmla="*/ 0 h 2289048"/>
              <a:gd name="connsiteX3" fmla="*/ 0 w 2256408"/>
              <a:gd name="connsiteY3" fmla="*/ 741209 h 2289048"/>
              <a:gd name="connsiteX4" fmla="*/ 0 w 2256408"/>
              <a:gd name="connsiteY4" fmla="*/ 1223517 h 2289048"/>
              <a:gd name="connsiteX5" fmla="*/ 0 w 2256408"/>
              <a:gd name="connsiteY5" fmla="*/ 1547799 h 2289048"/>
              <a:gd name="connsiteX6" fmla="*/ 0 w 2256408"/>
              <a:gd name="connsiteY6" fmla="*/ 2289048 h 2289048"/>
              <a:gd name="connsiteX7" fmla="*/ 741260 w 2256408"/>
              <a:gd name="connsiteY7" fmla="*/ 2289048 h 2289048"/>
              <a:gd name="connsiteX8" fmla="*/ 1485188 w 2256408"/>
              <a:gd name="connsiteY8" fmla="*/ 2289048 h 2289048"/>
              <a:gd name="connsiteX9" fmla="*/ 1515147 w 2256408"/>
              <a:gd name="connsiteY9" fmla="*/ 2289048 h 2289048"/>
              <a:gd name="connsiteX10" fmla="*/ 2256408 w 2256408"/>
              <a:gd name="connsiteY10" fmla="*/ 1547799 h 2289048"/>
              <a:gd name="connsiteX11" fmla="*/ 2256408 w 2256408"/>
              <a:gd name="connsiteY11" fmla="*/ 1065529 h 2289048"/>
              <a:gd name="connsiteX12" fmla="*/ 2256408 w 2256408"/>
              <a:gd name="connsiteY12" fmla="*/ 741209 h 2289048"/>
              <a:gd name="connsiteX13" fmla="*/ 2256408 w 2256408"/>
              <a:gd name="connsiteY13" fmla="*/ 0 h 2289048"/>
              <a:gd name="connsiteX14" fmla="*/ 1515147 w 2256408"/>
              <a:gd name="connsiteY14" fmla="*/ 0 h 228904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Lst>
            <a:rect l="l" t="t" r="r" b="b"/>
            <a:pathLst>
              <a:path w="2256408" h="2289048">
                <a:moveTo>
                  <a:pt x="1515147" y="0"/>
                </a:moveTo>
                <a:lnTo>
                  <a:pt x="771207" y="0"/>
                </a:lnTo>
                <a:lnTo>
                  <a:pt x="741260" y="0"/>
                </a:lnTo>
                <a:cubicBezTo>
                  <a:pt x="331914" y="0"/>
                  <a:pt x="0" y="331876"/>
                  <a:pt x="0" y="741209"/>
                </a:cubicBezTo>
                <a:lnTo>
                  <a:pt x="0" y="1223517"/>
                </a:lnTo>
                <a:lnTo>
                  <a:pt x="0" y="1547799"/>
                </a:lnTo>
                <a:lnTo>
                  <a:pt x="0" y="2289048"/>
                </a:lnTo>
                <a:lnTo>
                  <a:pt x="741260" y="2289048"/>
                </a:lnTo>
                <a:lnTo>
                  <a:pt x="1485188" y="2289048"/>
                </a:lnTo>
                <a:lnTo>
                  <a:pt x="1515147" y="2289048"/>
                </a:lnTo>
                <a:cubicBezTo>
                  <a:pt x="1924545" y="2289048"/>
                  <a:pt x="2256408" y="1957184"/>
                  <a:pt x="2256408" y="1547799"/>
                </a:cubicBezTo>
                <a:lnTo>
                  <a:pt x="2256408" y="1065529"/>
                </a:lnTo>
                <a:lnTo>
                  <a:pt x="2256408" y="741209"/>
                </a:lnTo>
                <a:lnTo>
                  <a:pt x="2256408" y="0"/>
                </a:lnTo>
                <a:lnTo>
                  <a:pt x="1515147" y="0"/>
                </a:lnTo>
              </a:path>
            </a:pathLst>
          </a:custGeom>
          <a:solidFill>
            <a:srgbClr val="B3B3B3">
              <a:alpha val="3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5">
              <a:cs typeface="+mn-ea"/>
              <a:sym typeface="+mn-lt"/>
            </a:endParaRPr>
          </a:p>
        </p:txBody>
      </p:sp>
      <p:sp>
        <p:nvSpPr>
          <p:cNvPr id="11" name="TextBox 1">
            <a:extLst>
              <a:ext uri="{FF2B5EF4-FFF2-40B4-BE49-F238E27FC236}">
                <a16:creationId xmlns:a16="http://schemas.microsoft.com/office/drawing/2014/main" id="{E03E99C2-EAD6-4DF5-A818-4CED155DE001}"/>
              </a:ext>
            </a:extLst>
          </p:cNvPr>
          <p:cNvSpPr txBox="1"/>
          <p:nvPr/>
        </p:nvSpPr>
        <p:spPr>
          <a:xfrm>
            <a:off x="3922630" y="4975936"/>
            <a:ext cx="1495281" cy="280205"/>
          </a:xfrm>
          <a:prstGeom prst="rect">
            <a:avLst/>
          </a:prstGeom>
          <a:noFill/>
        </p:spPr>
        <p:txBody>
          <a:bodyPr wrap="none" lIns="0" tIns="0" rIns="0" rtlCol="0">
            <a:spAutoFit/>
          </a:bodyPr>
          <a:lstStyle/>
          <a:p>
            <a:pPr>
              <a:lnSpc>
                <a:spcPts val="1799"/>
              </a:lnSpc>
              <a:tabLst>
                <a:tab pos="201606" algn="l"/>
              </a:tabLst>
            </a:pPr>
            <a:r>
              <a:rPr lang="en-US" altLang="zh-CN" b="1" dirty="0">
                <a:solidFill>
                  <a:schemeClr val="bg1">
                    <a:lumMod val="95000"/>
                  </a:schemeClr>
                </a:solidFill>
                <a:cs typeface="+mn-ea"/>
                <a:sym typeface="+mn-lt"/>
              </a:rPr>
              <a:t>MARKET VALUE</a:t>
            </a:r>
          </a:p>
        </p:txBody>
      </p:sp>
      <p:sp>
        <p:nvSpPr>
          <p:cNvPr id="12" name="TextBox 1">
            <a:extLst>
              <a:ext uri="{FF2B5EF4-FFF2-40B4-BE49-F238E27FC236}">
                <a16:creationId xmlns:a16="http://schemas.microsoft.com/office/drawing/2014/main" id="{DFEA3604-2872-4263-AC5E-E4EFCCFB365B}"/>
              </a:ext>
            </a:extLst>
          </p:cNvPr>
          <p:cNvSpPr txBox="1"/>
          <p:nvPr/>
        </p:nvSpPr>
        <p:spPr>
          <a:xfrm>
            <a:off x="4144572" y="2481385"/>
            <a:ext cx="1312860" cy="977768"/>
          </a:xfrm>
          <a:prstGeom prst="rect">
            <a:avLst/>
          </a:prstGeom>
          <a:noFill/>
        </p:spPr>
        <p:txBody>
          <a:bodyPr wrap="none" lIns="0" tIns="0" rIns="0" rtlCol="0">
            <a:spAutoFit/>
          </a:bodyPr>
          <a:lstStyle/>
          <a:p>
            <a:pPr>
              <a:lnSpc>
                <a:spcPts val="7620"/>
              </a:lnSpc>
              <a:tabLst>
                <a:tab pos="201606" algn="l"/>
              </a:tabLst>
            </a:pPr>
            <a:r>
              <a:rPr lang="en-US" altLang="zh-CN" sz="5926" dirty="0">
                <a:solidFill>
                  <a:schemeClr val="bg1">
                    <a:lumMod val="85000"/>
                  </a:schemeClr>
                </a:solidFill>
                <a:cs typeface="+mn-ea"/>
                <a:sym typeface="+mn-lt"/>
              </a:rPr>
              <a:t>70%</a:t>
            </a:r>
          </a:p>
        </p:txBody>
      </p:sp>
      <p:sp>
        <p:nvSpPr>
          <p:cNvPr id="15" name="Freeform 3">
            <a:extLst>
              <a:ext uri="{FF2B5EF4-FFF2-40B4-BE49-F238E27FC236}">
                <a16:creationId xmlns:a16="http://schemas.microsoft.com/office/drawing/2014/main" id="{38080C43-41AD-42BB-A516-910AF05D6E2E}"/>
              </a:ext>
            </a:extLst>
          </p:cNvPr>
          <p:cNvSpPr/>
          <p:nvPr/>
        </p:nvSpPr>
        <p:spPr>
          <a:xfrm>
            <a:off x="6395299" y="2220229"/>
            <a:ext cx="2387967" cy="2422510"/>
          </a:xfrm>
          <a:custGeom>
            <a:avLst/>
            <a:gdLst>
              <a:gd name="connsiteX0" fmla="*/ 1515147 w 2256408"/>
              <a:gd name="connsiteY0" fmla="*/ 0 h 2289048"/>
              <a:gd name="connsiteX1" fmla="*/ 771207 w 2256408"/>
              <a:gd name="connsiteY1" fmla="*/ 0 h 2289048"/>
              <a:gd name="connsiteX2" fmla="*/ 741260 w 2256408"/>
              <a:gd name="connsiteY2" fmla="*/ 0 h 2289048"/>
              <a:gd name="connsiteX3" fmla="*/ 0 w 2256408"/>
              <a:gd name="connsiteY3" fmla="*/ 741209 h 2289048"/>
              <a:gd name="connsiteX4" fmla="*/ 0 w 2256408"/>
              <a:gd name="connsiteY4" fmla="*/ 1223517 h 2289048"/>
              <a:gd name="connsiteX5" fmla="*/ 0 w 2256408"/>
              <a:gd name="connsiteY5" fmla="*/ 1547799 h 2289048"/>
              <a:gd name="connsiteX6" fmla="*/ 0 w 2256408"/>
              <a:gd name="connsiteY6" fmla="*/ 2289048 h 2289048"/>
              <a:gd name="connsiteX7" fmla="*/ 741260 w 2256408"/>
              <a:gd name="connsiteY7" fmla="*/ 2289048 h 2289048"/>
              <a:gd name="connsiteX8" fmla="*/ 1485188 w 2256408"/>
              <a:gd name="connsiteY8" fmla="*/ 2289048 h 2289048"/>
              <a:gd name="connsiteX9" fmla="*/ 1515147 w 2256408"/>
              <a:gd name="connsiteY9" fmla="*/ 2289048 h 2289048"/>
              <a:gd name="connsiteX10" fmla="*/ 2256408 w 2256408"/>
              <a:gd name="connsiteY10" fmla="*/ 1547799 h 2289048"/>
              <a:gd name="connsiteX11" fmla="*/ 2256408 w 2256408"/>
              <a:gd name="connsiteY11" fmla="*/ 1065529 h 2289048"/>
              <a:gd name="connsiteX12" fmla="*/ 2256408 w 2256408"/>
              <a:gd name="connsiteY12" fmla="*/ 741209 h 2289048"/>
              <a:gd name="connsiteX13" fmla="*/ 2256408 w 2256408"/>
              <a:gd name="connsiteY13" fmla="*/ 0 h 2289048"/>
              <a:gd name="connsiteX14" fmla="*/ 1515147 w 2256408"/>
              <a:gd name="connsiteY14" fmla="*/ 0 h 228904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Lst>
            <a:rect l="l" t="t" r="r" b="b"/>
            <a:pathLst>
              <a:path w="2256408" h="2289048">
                <a:moveTo>
                  <a:pt x="1515147" y="0"/>
                </a:moveTo>
                <a:lnTo>
                  <a:pt x="771207" y="0"/>
                </a:lnTo>
                <a:lnTo>
                  <a:pt x="741260" y="0"/>
                </a:lnTo>
                <a:cubicBezTo>
                  <a:pt x="331914" y="0"/>
                  <a:pt x="0" y="331876"/>
                  <a:pt x="0" y="741209"/>
                </a:cubicBezTo>
                <a:lnTo>
                  <a:pt x="0" y="1223517"/>
                </a:lnTo>
                <a:lnTo>
                  <a:pt x="0" y="1547799"/>
                </a:lnTo>
                <a:lnTo>
                  <a:pt x="0" y="2289048"/>
                </a:lnTo>
                <a:lnTo>
                  <a:pt x="741260" y="2289048"/>
                </a:lnTo>
                <a:lnTo>
                  <a:pt x="1485188" y="2289048"/>
                </a:lnTo>
                <a:lnTo>
                  <a:pt x="1515147" y="2289048"/>
                </a:lnTo>
                <a:cubicBezTo>
                  <a:pt x="1924545" y="2289048"/>
                  <a:pt x="2256408" y="1957184"/>
                  <a:pt x="2256408" y="1547799"/>
                </a:cubicBezTo>
                <a:lnTo>
                  <a:pt x="2256408" y="1065529"/>
                </a:lnTo>
                <a:lnTo>
                  <a:pt x="2256408" y="741209"/>
                </a:lnTo>
                <a:lnTo>
                  <a:pt x="2256408" y="0"/>
                </a:lnTo>
                <a:lnTo>
                  <a:pt x="1515147" y="0"/>
                </a:lnTo>
              </a:path>
            </a:pathLst>
          </a:custGeom>
          <a:solidFill>
            <a:srgbClr val="DAB96E">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5">
              <a:cs typeface="+mn-ea"/>
              <a:sym typeface="+mn-lt"/>
            </a:endParaRPr>
          </a:p>
        </p:txBody>
      </p:sp>
      <p:sp>
        <p:nvSpPr>
          <p:cNvPr id="16" name="Freeform 3">
            <a:extLst>
              <a:ext uri="{FF2B5EF4-FFF2-40B4-BE49-F238E27FC236}">
                <a16:creationId xmlns:a16="http://schemas.microsoft.com/office/drawing/2014/main" id="{2FAB5F41-2879-4159-95DD-2C7084DC1608}"/>
              </a:ext>
            </a:extLst>
          </p:cNvPr>
          <p:cNvSpPr/>
          <p:nvPr/>
        </p:nvSpPr>
        <p:spPr>
          <a:xfrm>
            <a:off x="6395299" y="2220229"/>
            <a:ext cx="2387967" cy="2422510"/>
          </a:xfrm>
          <a:custGeom>
            <a:avLst/>
            <a:gdLst>
              <a:gd name="connsiteX0" fmla="*/ 1515147 w 2256408"/>
              <a:gd name="connsiteY0" fmla="*/ 0 h 2289048"/>
              <a:gd name="connsiteX1" fmla="*/ 771207 w 2256408"/>
              <a:gd name="connsiteY1" fmla="*/ 0 h 2289048"/>
              <a:gd name="connsiteX2" fmla="*/ 741260 w 2256408"/>
              <a:gd name="connsiteY2" fmla="*/ 0 h 2289048"/>
              <a:gd name="connsiteX3" fmla="*/ 0 w 2256408"/>
              <a:gd name="connsiteY3" fmla="*/ 741209 h 2289048"/>
              <a:gd name="connsiteX4" fmla="*/ 0 w 2256408"/>
              <a:gd name="connsiteY4" fmla="*/ 1223517 h 2289048"/>
              <a:gd name="connsiteX5" fmla="*/ 0 w 2256408"/>
              <a:gd name="connsiteY5" fmla="*/ 1547799 h 2289048"/>
              <a:gd name="connsiteX6" fmla="*/ 0 w 2256408"/>
              <a:gd name="connsiteY6" fmla="*/ 2289048 h 2289048"/>
              <a:gd name="connsiteX7" fmla="*/ 741260 w 2256408"/>
              <a:gd name="connsiteY7" fmla="*/ 2289048 h 2289048"/>
              <a:gd name="connsiteX8" fmla="*/ 1485188 w 2256408"/>
              <a:gd name="connsiteY8" fmla="*/ 2289048 h 2289048"/>
              <a:gd name="connsiteX9" fmla="*/ 1515147 w 2256408"/>
              <a:gd name="connsiteY9" fmla="*/ 2289048 h 2289048"/>
              <a:gd name="connsiteX10" fmla="*/ 2256408 w 2256408"/>
              <a:gd name="connsiteY10" fmla="*/ 1547799 h 2289048"/>
              <a:gd name="connsiteX11" fmla="*/ 2256408 w 2256408"/>
              <a:gd name="connsiteY11" fmla="*/ 1065529 h 2289048"/>
              <a:gd name="connsiteX12" fmla="*/ 2256408 w 2256408"/>
              <a:gd name="connsiteY12" fmla="*/ 741209 h 2289048"/>
              <a:gd name="connsiteX13" fmla="*/ 2256408 w 2256408"/>
              <a:gd name="connsiteY13" fmla="*/ 0 h 2289048"/>
              <a:gd name="connsiteX14" fmla="*/ 1515147 w 2256408"/>
              <a:gd name="connsiteY14" fmla="*/ 0 h 228904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Lst>
            <a:rect l="l" t="t" r="r" b="b"/>
            <a:pathLst>
              <a:path w="2256408" h="2289048">
                <a:moveTo>
                  <a:pt x="1515147" y="0"/>
                </a:moveTo>
                <a:lnTo>
                  <a:pt x="771207" y="0"/>
                </a:lnTo>
                <a:lnTo>
                  <a:pt x="741260" y="0"/>
                </a:lnTo>
                <a:cubicBezTo>
                  <a:pt x="331914" y="0"/>
                  <a:pt x="0" y="331876"/>
                  <a:pt x="0" y="741209"/>
                </a:cubicBezTo>
                <a:lnTo>
                  <a:pt x="0" y="1223517"/>
                </a:lnTo>
                <a:lnTo>
                  <a:pt x="0" y="1547799"/>
                </a:lnTo>
                <a:lnTo>
                  <a:pt x="0" y="2289048"/>
                </a:lnTo>
                <a:lnTo>
                  <a:pt x="741260" y="2289048"/>
                </a:lnTo>
                <a:lnTo>
                  <a:pt x="1485188" y="2289048"/>
                </a:lnTo>
                <a:lnTo>
                  <a:pt x="1515147" y="2289048"/>
                </a:lnTo>
                <a:cubicBezTo>
                  <a:pt x="1924545" y="2289048"/>
                  <a:pt x="2256408" y="1957184"/>
                  <a:pt x="2256408" y="1547799"/>
                </a:cubicBezTo>
                <a:lnTo>
                  <a:pt x="2256408" y="1065529"/>
                </a:lnTo>
                <a:lnTo>
                  <a:pt x="2256408" y="741209"/>
                </a:lnTo>
                <a:lnTo>
                  <a:pt x="2256408" y="0"/>
                </a:lnTo>
                <a:lnTo>
                  <a:pt x="1515147" y="0"/>
                </a:lnTo>
              </a:path>
            </a:pathLst>
          </a:custGeom>
          <a:solidFill>
            <a:schemeClr val="accent3"/>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5" dirty="0">
              <a:cs typeface="+mn-ea"/>
              <a:sym typeface="+mn-lt"/>
            </a:endParaRPr>
          </a:p>
        </p:txBody>
      </p:sp>
      <p:sp>
        <p:nvSpPr>
          <p:cNvPr id="17" name="TextBox 1">
            <a:extLst>
              <a:ext uri="{FF2B5EF4-FFF2-40B4-BE49-F238E27FC236}">
                <a16:creationId xmlns:a16="http://schemas.microsoft.com/office/drawing/2014/main" id="{AF154B3A-A887-4AEE-9221-535D6CF7992F}"/>
              </a:ext>
            </a:extLst>
          </p:cNvPr>
          <p:cNvSpPr txBox="1"/>
          <p:nvPr/>
        </p:nvSpPr>
        <p:spPr>
          <a:xfrm>
            <a:off x="6482894" y="4986172"/>
            <a:ext cx="1495281" cy="280205"/>
          </a:xfrm>
          <a:prstGeom prst="rect">
            <a:avLst/>
          </a:prstGeom>
          <a:noFill/>
        </p:spPr>
        <p:txBody>
          <a:bodyPr wrap="none" lIns="0" tIns="0" rIns="0" rtlCol="0">
            <a:spAutoFit/>
          </a:bodyPr>
          <a:lstStyle/>
          <a:p>
            <a:pPr>
              <a:lnSpc>
                <a:spcPts val="1799"/>
              </a:lnSpc>
              <a:tabLst>
                <a:tab pos="201606" algn="l"/>
              </a:tabLst>
            </a:pPr>
            <a:r>
              <a:rPr lang="en-US" altLang="zh-CN" b="1" dirty="0">
                <a:solidFill>
                  <a:srgbClr val="2A9DB0"/>
                </a:solidFill>
                <a:cs typeface="+mn-ea"/>
                <a:sym typeface="+mn-lt"/>
              </a:rPr>
              <a:t>MARKET VALUE</a:t>
            </a:r>
          </a:p>
        </p:txBody>
      </p:sp>
      <p:sp>
        <p:nvSpPr>
          <p:cNvPr id="18" name="TextBox 1">
            <a:extLst>
              <a:ext uri="{FF2B5EF4-FFF2-40B4-BE49-F238E27FC236}">
                <a16:creationId xmlns:a16="http://schemas.microsoft.com/office/drawing/2014/main" id="{A9E4C3C5-6D44-4729-B121-4D56D361965A}"/>
              </a:ext>
            </a:extLst>
          </p:cNvPr>
          <p:cNvSpPr txBox="1"/>
          <p:nvPr/>
        </p:nvSpPr>
        <p:spPr>
          <a:xfrm>
            <a:off x="6869200" y="2481385"/>
            <a:ext cx="1312860" cy="977768"/>
          </a:xfrm>
          <a:prstGeom prst="rect">
            <a:avLst/>
          </a:prstGeom>
          <a:noFill/>
        </p:spPr>
        <p:txBody>
          <a:bodyPr wrap="none" lIns="0" tIns="0" rIns="0" rtlCol="0">
            <a:spAutoFit/>
          </a:bodyPr>
          <a:lstStyle/>
          <a:p>
            <a:pPr>
              <a:lnSpc>
                <a:spcPts val="7620"/>
              </a:lnSpc>
              <a:tabLst>
                <a:tab pos="201606" algn="l"/>
              </a:tabLst>
            </a:pPr>
            <a:r>
              <a:rPr lang="en-US" altLang="zh-CN" sz="5926" dirty="0">
                <a:solidFill>
                  <a:schemeClr val="bg1"/>
                </a:solidFill>
                <a:cs typeface="+mn-ea"/>
                <a:sym typeface="+mn-lt"/>
              </a:rPr>
              <a:t>83%</a:t>
            </a:r>
            <a:endParaRPr lang="en-US" altLang="zh-CN" sz="1270" dirty="0">
              <a:solidFill>
                <a:schemeClr val="bg1"/>
              </a:solidFill>
              <a:cs typeface="+mn-ea"/>
              <a:sym typeface="+mn-lt"/>
            </a:endParaRPr>
          </a:p>
        </p:txBody>
      </p:sp>
      <p:sp>
        <p:nvSpPr>
          <p:cNvPr id="21" name="Freeform 3">
            <a:extLst>
              <a:ext uri="{FF2B5EF4-FFF2-40B4-BE49-F238E27FC236}">
                <a16:creationId xmlns:a16="http://schemas.microsoft.com/office/drawing/2014/main" id="{EBF220F3-15E4-45BB-BD17-97CDC7579251}"/>
              </a:ext>
            </a:extLst>
          </p:cNvPr>
          <p:cNvSpPr/>
          <p:nvPr/>
        </p:nvSpPr>
        <p:spPr>
          <a:xfrm>
            <a:off x="9152093" y="2220229"/>
            <a:ext cx="2387968" cy="2422510"/>
          </a:xfrm>
          <a:custGeom>
            <a:avLst/>
            <a:gdLst>
              <a:gd name="connsiteX0" fmla="*/ 1515148 w 2256409"/>
              <a:gd name="connsiteY0" fmla="*/ 0 h 2289048"/>
              <a:gd name="connsiteX1" fmla="*/ 771207 w 2256409"/>
              <a:gd name="connsiteY1" fmla="*/ 0 h 2289048"/>
              <a:gd name="connsiteX2" fmla="*/ 741260 w 2256409"/>
              <a:gd name="connsiteY2" fmla="*/ 0 h 2289048"/>
              <a:gd name="connsiteX3" fmla="*/ 0 w 2256409"/>
              <a:gd name="connsiteY3" fmla="*/ 741209 h 2289048"/>
              <a:gd name="connsiteX4" fmla="*/ 0 w 2256409"/>
              <a:gd name="connsiteY4" fmla="*/ 1223517 h 2289048"/>
              <a:gd name="connsiteX5" fmla="*/ 0 w 2256409"/>
              <a:gd name="connsiteY5" fmla="*/ 1547799 h 2289048"/>
              <a:gd name="connsiteX6" fmla="*/ 0 w 2256409"/>
              <a:gd name="connsiteY6" fmla="*/ 2289048 h 2289048"/>
              <a:gd name="connsiteX7" fmla="*/ 741260 w 2256409"/>
              <a:gd name="connsiteY7" fmla="*/ 2289048 h 2289048"/>
              <a:gd name="connsiteX8" fmla="*/ 1485189 w 2256409"/>
              <a:gd name="connsiteY8" fmla="*/ 2289048 h 2289048"/>
              <a:gd name="connsiteX9" fmla="*/ 1515148 w 2256409"/>
              <a:gd name="connsiteY9" fmla="*/ 2289048 h 2289048"/>
              <a:gd name="connsiteX10" fmla="*/ 2256409 w 2256409"/>
              <a:gd name="connsiteY10" fmla="*/ 1547799 h 2289048"/>
              <a:gd name="connsiteX11" fmla="*/ 2256409 w 2256409"/>
              <a:gd name="connsiteY11" fmla="*/ 1065529 h 2289048"/>
              <a:gd name="connsiteX12" fmla="*/ 2256409 w 2256409"/>
              <a:gd name="connsiteY12" fmla="*/ 741209 h 2289048"/>
              <a:gd name="connsiteX13" fmla="*/ 2256409 w 2256409"/>
              <a:gd name="connsiteY13" fmla="*/ 0 h 2289048"/>
              <a:gd name="connsiteX14" fmla="*/ 1515148 w 2256409"/>
              <a:gd name="connsiteY14" fmla="*/ 0 h 228904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Lst>
            <a:rect l="l" t="t" r="r" b="b"/>
            <a:pathLst>
              <a:path w="2256409" h="2289048">
                <a:moveTo>
                  <a:pt x="1515148" y="0"/>
                </a:moveTo>
                <a:lnTo>
                  <a:pt x="771207" y="0"/>
                </a:lnTo>
                <a:lnTo>
                  <a:pt x="741260" y="0"/>
                </a:lnTo>
                <a:cubicBezTo>
                  <a:pt x="331914" y="0"/>
                  <a:pt x="0" y="331876"/>
                  <a:pt x="0" y="741209"/>
                </a:cubicBezTo>
                <a:lnTo>
                  <a:pt x="0" y="1223517"/>
                </a:lnTo>
                <a:lnTo>
                  <a:pt x="0" y="1547799"/>
                </a:lnTo>
                <a:lnTo>
                  <a:pt x="0" y="2289048"/>
                </a:lnTo>
                <a:lnTo>
                  <a:pt x="741260" y="2289048"/>
                </a:lnTo>
                <a:lnTo>
                  <a:pt x="1485189" y="2289048"/>
                </a:lnTo>
                <a:lnTo>
                  <a:pt x="1515148" y="2289048"/>
                </a:lnTo>
                <a:cubicBezTo>
                  <a:pt x="1924545" y="2289048"/>
                  <a:pt x="2256409" y="1957184"/>
                  <a:pt x="2256409" y="1547799"/>
                </a:cubicBezTo>
                <a:lnTo>
                  <a:pt x="2256409" y="1065529"/>
                </a:lnTo>
                <a:lnTo>
                  <a:pt x="2256409" y="741209"/>
                </a:lnTo>
                <a:lnTo>
                  <a:pt x="2256409" y="0"/>
                </a:lnTo>
                <a:lnTo>
                  <a:pt x="1515148" y="0"/>
                </a:lnTo>
              </a:path>
            </a:pathLst>
          </a:custGeom>
          <a:solidFill>
            <a:srgbClr val="B3B3B3">
              <a:alpha val="3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5">
              <a:cs typeface="+mn-ea"/>
              <a:sym typeface="+mn-lt"/>
            </a:endParaRPr>
          </a:p>
        </p:txBody>
      </p:sp>
      <p:sp>
        <p:nvSpPr>
          <p:cNvPr id="22" name="TextBox 1">
            <a:extLst>
              <a:ext uri="{FF2B5EF4-FFF2-40B4-BE49-F238E27FC236}">
                <a16:creationId xmlns:a16="http://schemas.microsoft.com/office/drawing/2014/main" id="{39ED01BE-EA4E-4EA3-ACC9-B2F4D53F945F}"/>
              </a:ext>
            </a:extLst>
          </p:cNvPr>
          <p:cNvSpPr txBox="1"/>
          <p:nvPr/>
        </p:nvSpPr>
        <p:spPr>
          <a:xfrm>
            <a:off x="9450680" y="4975937"/>
            <a:ext cx="1495281" cy="280205"/>
          </a:xfrm>
          <a:prstGeom prst="rect">
            <a:avLst/>
          </a:prstGeom>
          <a:noFill/>
        </p:spPr>
        <p:txBody>
          <a:bodyPr wrap="none" lIns="0" tIns="0" rIns="0" rtlCol="0">
            <a:spAutoFit/>
          </a:bodyPr>
          <a:lstStyle/>
          <a:p>
            <a:pPr>
              <a:lnSpc>
                <a:spcPts val="1799"/>
              </a:lnSpc>
              <a:tabLst>
                <a:tab pos="201606" algn="l"/>
              </a:tabLst>
            </a:pPr>
            <a:r>
              <a:rPr lang="en-US" altLang="zh-CN" b="1" dirty="0">
                <a:solidFill>
                  <a:schemeClr val="bg1">
                    <a:lumMod val="95000"/>
                  </a:schemeClr>
                </a:solidFill>
                <a:cs typeface="+mn-ea"/>
                <a:sym typeface="+mn-lt"/>
              </a:rPr>
              <a:t>MARKET VALUE</a:t>
            </a:r>
          </a:p>
        </p:txBody>
      </p:sp>
      <p:sp>
        <p:nvSpPr>
          <p:cNvPr id="23" name="TextBox 1">
            <a:extLst>
              <a:ext uri="{FF2B5EF4-FFF2-40B4-BE49-F238E27FC236}">
                <a16:creationId xmlns:a16="http://schemas.microsoft.com/office/drawing/2014/main" id="{0D7B2CC8-5529-4F41-822F-62E5131FB3A1}"/>
              </a:ext>
            </a:extLst>
          </p:cNvPr>
          <p:cNvSpPr txBox="1"/>
          <p:nvPr/>
        </p:nvSpPr>
        <p:spPr>
          <a:xfrm>
            <a:off x="9739079" y="2481385"/>
            <a:ext cx="1312860" cy="977768"/>
          </a:xfrm>
          <a:prstGeom prst="rect">
            <a:avLst/>
          </a:prstGeom>
          <a:noFill/>
        </p:spPr>
        <p:txBody>
          <a:bodyPr wrap="none" lIns="0" tIns="0" rIns="0" rtlCol="0">
            <a:spAutoFit/>
          </a:bodyPr>
          <a:lstStyle/>
          <a:p>
            <a:pPr>
              <a:lnSpc>
                <a:spcPts val="7620"/>
              </a:lnSpc>
              <a:tabLst>
                <a:tab pos="201606" algn="l"/>
              </a:tabLst>
            </a:pPr>
            <a:r>
              <a:rPr lang="en-US" altLang="zh-CN" sz="5926" dirty="0">
                <a:solidFill>
                  <a:schemeClr val="bg1">
                    <a:lumMod val="85000"/>
                  </a:schemeClr>
                </a:solidFill>
                <a:cs typeface="+mn-ea"/>
                <a:sym typeface="+mn-lt"/>
              </a:rPr>
              <a:t>45%</a:t>
            </a:r>
          </a:p>
        </p:txBody>
      </p:sp>
      <p:sp>
        <p:nvSpPr>
          <p:cNvPr id="25" name="TextBox 1">
            <a:extLst>
              <a:ext uri="{FF2B5EF4-FFF2-40B4-BE49-F238E27FC236}">
                <a16:creationId xmlns:a16="http://schemas.microsoft.com/office/drawing/2014/main" id="{2797A5D4-9C5C-4AB4-83D4-42E1A3BC9A3E}"/>
              </a:ext>
            </a:extLst>
          </p:cNvPr>
          <p:cNvSpPr txBox="1"/>
          <p:nvPr/>
        </p:nvSpPr>
        <p:spPr>
          <a:xfrm>
            <a:off x="3939389" y="3429000"/>
            <a:ext cx="1662411" cy="894540"/>
          </a:xfrm>
          <a:prstGeom prst="rect">
            <a:avLst/>
          </a:prstGeom>
          <a:noFill/>
        </p:spPr>
        <p:txBody>
          <a:bodyPr wrap="square" lIns="0" tIns="0" rIns="0" rtlCol="0">
            <a:spAutoFit/>
          </a:bodyPr>
          <a:lstStyle/>
          <a:p>
            <a:pPr algn="ctr">
              <a:lnSpc>
                <a:spcPct val="150000"/>
              </a:lnSpc>
              <a:tabLst>
                <a:tab pos="201606" algn="l"/>
              </a:tabLst>
            </a:pPr>
            <a:r>
              <a:rPr lang="zh-CN" altLang="en-US" sz="1270" dirty="0">
                <a:solidFill>
                  <a:schemeClr val="bg1"/>
                </a:solidFill>
                <a:cs typeface="+mn-ea"/>
                <a:sym typeface="+mn-lt"/>
              </a:rPr>
              <a:t>点击此处输入相关文本内容点击此处输入相关文本内容</a:t>
            </a:r>
            <a:endParaRPr lang="en-US" altLang="zh-CN" sz="1270" dirty="0">
              <a:solidFill>
                <a:schemeClr val="bg1"/>
              </a:solidFill>
              <a:cs typeface="+mn-ea"/>
              <a:sym typeface="+mn-lt"/>
            </a:endParaRPr>
          </a:p>
        </p:txBody>
      </p:sp>
      <p:sp>
        <p:nvSpPr>
          <p:cNvPr id="26" name="TextBox 1">
            <a:extLst>
              <a:ext uri="{FF2B5EF4-FFF2-40B4-BE49-F238E27FC236}">
                <a16:creationId xmlns:a16="http://schemas.microsoft.com/office/drawing/2014/main" id="{17A046E8-8112-4CC1-A0A9-7C11431D2968}"/>
              </a:ext>
            </a:extLst>
          </p:cNvPr>
          <p:cNvSpPr txBox="1"/>
          <p:nvPr/>
        </p:nvSpPr>
        <p:spPr>
          <a:xfrm>
            <a:off x="6694425" y="3429000"/>
            <a:ext cx="1662411" cy="894540"/>
          </a:xfrm>
          <a:prstGeom prst="rect">
            <a:avLst/>
          </a:prstGeom>
          <a:noFill/>
        </p:spPr>
        <p:txBody>
          <a:bodyPr wrap="square" lIns="0" tIns="0" rIns="0" rtlCol="0">
            <a:spAutoFit/>
          </a:bodyPr>
          <a:lstStyle/>
          <a:p>
            <a:pPr algn="ctr">
              <a:lnSpc>
                <a:spcPct val="150000"/>
              </a:lnSpc>
              <a:tabLst>
                <a:tab pos="201606" algn="l"/>
              </a:tabLst>
            </a:pPr>
            <a:r>
              <a:rPr lang="zh-CN" altLang="en-US" sz="1270" dirty="0">
                <a:solidFill>
                  <a:schemeClr val="bg1"/>
                </a:solidFill>
                <a:cs typeface="+mn-ea"/>
                <a:sym typeface="+mn-lt"/>
              </a:rPr>
              <a:t>点击此处输入相关文本内容点击此处输入相关文本内容</a:t>
            </a:r>
            <a:endParaRPr lang="en-US" altLang="zh-CN" sz="1270" dirty="0">
              <a:solidFill>
                <a:schemeClr val="bg1"/>
              </a:solidFill>
              <a:cs typeface="+mn-ea"/>
              <a:sym typeface="+mn-lt"/>
            </a:endParaRPr>
          </a:p>
        </p:txBody>
      </p:sp>
      <p:sp>
        <p:nvSpPr>
          <p:cNvPr id="27" name="TextBox 1">
            <a:extLst>
              <a:ext uri="{FF2B5EF4-FFF2-40B4-BE49-F238E27FC236}">
                <a16:creationId xmlns:a16="http://schemas.microsoft.com/office/drawing/2014/main" id="{3D9DEF74-4A5F-40A9-9288-A55FA02536B5}"/>
              </a:ext>
            </a:extLst>
          </p:cNvPr>
          <p:cNvSpPr txBox="1"/>
          <p:nvPr/>
        </p:nvSpPr>
        <p:spPr>
          <a:xfrm>
            <a:off x="9514871" y="3467528"/>
            <a:ext cx="1662411" cy="894540"/>
          </a:xfrm>
          <a:prstGeom prst="rect">
            <a:avLst/>
          </a:prstGeom>
          <a:noFill/>
        </p:spPr>
        <p:txBody>
          <a:bodyPr wrap="square" lIns="0" tIns="0" rIns="0" rtlCol="0">
            <a:spAutoFit/>
          </a:bodyPr>
          <a:lstStyle/>
          <a:p>
            <a:pPr algn="ctr">
              <a:lnSpc>
                <a:spcPct val="150000"/>
              </a:lnSpc>
              <a:tabLst>
                <a:tab pos="201606" algn="l"/>
              </a:tabLst>
            </a:pPr>
            <a:r>
              <a:rPr lang="zh-CN" altLang="en-US" sz="1270" dirty="0">
                <a:solidFill>
                  <a:schemeClr val="bg1"/>
                </a:solidFill>
                <a:cs typeface="+mn-ea"/>
                <a:sym typeface="+mn-lt"/>
              </a:rPr>
              <a:t>点击此处输入相关文本内容点击此处输入相关文本内容</a:t>
            </a:r>
            <a:endParaRPr lang="en-US" altLang="zh-CN" sz="1270" dirty="0">
              <a:solidFill>
                <a:schemeClr val="bg1"/>
              </a:solidFill>
              <a:cs typeface="+mn-ea"/>
              <a:sym typeface="+mn-lt"/>
            </a:endParaRPr>
          </a:p>
        </p:txBody>
      </p:sp>
    </p:spTree>
    <p:extLst>
      <p:ext uri="{BB962C8B-B14F-4D97-AF65-F5344CB8AC3E}">
        <p14:creationId xmlns:p14="http://schemas.microsoft.com/office/powerpoint/2010/main" val="709452610"/>
      </p:ext>
    </p:extLst>
  </p:cSld>
  <p:clrMapOvr>
    <a:masterClrMapping/>
  </p:clrMapOvr>
  <mc:AlternateContent xmlns:mc="http://schemas.openxmlformats.org/markup-compatibility/2006">
    <mc:Choice xmlns:p14="http://schemas.microsoft.com/office/powerpoint/2010/main" Requires="p14">
      <p:transition p14:dur="250" advClick="0" advTm="4000">
        <p:dissolve/>
      </p:transition>
    </mc:Choice>
    <mc:Fallback>
      <p:transition advClick="0" advTm="400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6">
            <a:extLst>
              <a:ext uri="{FF2B5EF4-FFF2-40B4-BE49-F238E27FC236}">
                <a16:creationId xmlns:a16="http://schemas.microsoft.com/office/drawing/2014/main" id="{0146176D-221B-432C-8EC8-8D472F4BB7D8}"/>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038803" y="2053412"/>
            <a:ext cx="1415257" cy="30138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87">
            <a:extLst>
              <a:ext uri="{FF2B5EF4-FFF2-40B4-BE49-F238E27FC236}">
                <a16:creationId xmlns:a16="http://schemas.microsoft.com/office/drawing/2014/main" id="{55747086-B403-49E2-B327-9D617C1B6200}"/>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71866" y="2053412"/>
            <a:ext cx="1415257" cy="30138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Freeform 7">
            <a:extLst>
              <a:ext uri="{FF2B5EF4-FFF2-40B4-BE49-F238E27FC236}">
                <a16:creationId xmlns:a16="http://schemas.microsoft.com/office/drawing/2014/main" id="{86F244D0-462C-4487-9669-7BE800B5D1FE}"/>
              </a:ext>
            </a:extLst>
          </p:cNvPr>
          <p:cNvSpPr>
            <a:spLocks noEditPoints="1"/>
          </p:cNvSpPr>
          <p:nvPr/>
        </p:nvSpPr>
        <p:spPr bwMode="auto">
          <a:xfrm>
            <a:off x="5554321" y="2558222"/>
            <a:ext cx="836837" cy="837055"/>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1"/>
          </a:solidFill>
          <a:ln>
            <a:noFill/>
          </a:ln>
        </p:spPr>
        <p:txBody>
          <a:bodyPr vert="horz" wrap="square" lIns="91422" tIns="45711" rIns="91422" bIns="4571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900" b="0" i="0" u="none" strike="noStrike" kern="0" cap="none" spc="0" normalizeH="0" baseline="0" noProof="0" dirty="0">
              <a:ln>
                <a:noFill/>
              </a:ln>
              <a:solidFill>
                <a:srgbClr val="000000"/>
              </a:solidFill>
              <a:effectLst/>
              <a:uLnTx/>
              <a:uFillTx/>
              <a:cs typeface="+mn-ea"/>
              <a:sym typeface="+mn-lt"/>
            </a:endParaRPr>
          </a:p>
        </p:txBody>
      </p:sp>
      <p:grpSp>
        <p:nvGrpSpPr>
          <p:cNvPr id="8" name="Group 69">
            <a:extLst>
              <a:ext uri="{FF2B5EF4-FFF2-40B4-BE49-F238E27FC236}">
                <a16:creationId xmlns:a16="http://schemas.microsoft.com/office/drawing/2014/main" id="{9FB1F4C3-5F2B-44F1-A5B1-15D48F9255F7}"/>
              </a:ext>
            </a:extLst>
          </p:cNvPr>
          <p:cNvGrpSpPr/>
          <p:nvPr/>
        </p:nvGrpSpPr>
        <p:grpSpPr>
          <a:xfrm>
            <a:off x="5772800" y="2769356"/>
            <a:ext cx="393952" cy="395329"/>
            <a:chOff x="3206750" y="1381125"/>
            <a:chExt cx="490538" cy="492125"/>
          </a:xfrm>
          <a:solidFill>
            <a:schemeClr val="accent1"/>
          </a:solidFill>
        </p:grpSpPr>
        <p:sp>
          <p:nvSpPr>
            <p:cNvPr id="9" name="Freeform 10">
              <a:extLst>
                <a:ext uri="{FF2B5EF4-FFF2-40B4-BE49-F238E27FC236}">
                  <a16:creationId xmlns:a16="http://schemas.microsoft.com/office/drawing/2014/main" id="{440301C1-A33B-488F-A426-613444954E1D}"/>
                </a:ext>
              </a:extLst>
            </p:cNvPr>
            <p:cNvSpPr>
              <a:spLocks noEditPoints="1"/>
            </p:cNvSpPr>
            <p:nvPr/>
          </p:nvSpPr>
          <p:spPr bwMode="auto">
            <a:xfrm>
              <a:off x="3206750" y="1381125"/>
              <a:ext cx="490538" cy="492125"/>
            </a:xfrm>
            <a:custGeom>
              <a:avLst/>
              <a:gdLst>
                <a:gd name="T0" fmla="*/ 80 w 128"/>
                <a:gd name="T1" fmla="*/ 0 h 128"/>
                <a:gd name="T2" fmla="*/ 32 w 128"/>
                <a:gd name="T3" fmla="*/ 48 h 128"/>
                <a:gd name="T4" fmla="*/ 38 w 128"/>
                <a:gd name="T5" fmla="*/ 70 h 128"/>
                <a:gd name="T6" fmla="*/ 4 w 128"/>
                <a:gd name="T7" fmla="*/ 104 h 128"/>
                <a:gd name="T8" fmla="*/ 4 w 128"/>
                <a:gd name="T9" fmla="*/ 104 h 128"/>
                <a:gd name="T10" fmla="*/ 0 w 128"/>
                <a:gd name="T11" fmla="*/ 114 h 128"/>
                <a:gd name="T12" fmla="*/ 14 w 128"/>
                <a:gd name="T13" fmla="*/ 128 h 128"/>
                <a:gd name="T14" fmla="*/ 24 w 128"/>
                <a:gd name="T15" fmla="*/ 124 h 128"/>
                <a:gd name="T16" fmla="*/ 24 w 128"/>
                <a:gd name="T17" fmla="*/ 124 h 128"/>
                <a:gd name="T18" fmla="*/ 58 w 128"/>
                <a:gd name="T19" fmla="*/ 90 h 128"/>
                <a:gd name="T20" fmla="*/ 80 w 128"/>
                <a:gd name="T21" fmla="*/ 96 h 128"/>
                <a:gd name="T22" fmla="*/ 128 w 128"/>
                <a:gd name="T23" fmla="*/ 48 h 128"/>
                <a:gd name="T24" fmla="*/ 80 w 128"/>
                <a:gd name="T25" fmla="*/ 0 h 128"/>
                <a:gd name="T26" fmla="*/ 19 w 128"/>
                <a:gd name="T27" fmla="*/ 119 h 128"/>
                <a:gd name="T28" fmla="*/ 14 w 128"/>
                <a:gd name="T29" fmla="*/ 121 h 128"/>
                <a:gd name="T30" fmla="*/ 7 w 128"/>
                <a:gd name="T31" fmla="*/ 114 h 128"/>
                <a:gd name="T32" fmla="*/ 9 w 128"/>
                <a:gd name="T33" fmla="*/ 109 h 128"/>
                <a:gd name="T34" fmla="*/ 9 w 128"/>
                <a:gd name="T35" fmla="*/ 109 h 128"/>
                <a:gd name="T36" fmla="*/ 41 w 128"/>
                <a:gd name="T37" fmla="*/ 77 h 128"/>
                <a:gd name="T38" fmla="*/ 51 w 128"/>
                <a:gd name="T39" fmla="*/ 87 h 128"/>
                <a:gd name="T40" fmla="*/ 19 w 128"/>
                <a:gd name="T41" fmla="*/ 119 h 128"/>
                <a:gd name="T42" fmla="*/ 80 w 128"/>
                <a:gd name="T43" fmla="*/ 88 h 128"/>
                <a:gd name="T44" fmla="*/ 40 w 128"/>
                <a:gd name="T45" fmla="*/ 48 h 128"/>
                <a:gd name="T46" fmla="*/ 80 w 128"/>
                <a:gd name="T47" fmla="*/ 8 h 128"/>
                <a:gd name="T48" fmla="*/ 120 w 128"/>
                <a:gd name="T49" fmla="*/ 48 h 128"/>
                <a:gd name="T50" fmla="*/ 80 w 128"/>
                <a:gd name="T51" fmla="*/ 8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128">
                  <a:moveTo>
                    <a:pt x="80" y="0"/>
                  </a:moveTo>
                  <a:cubicBezTo>
                    <a:pt x="53" y="0"/>
                    <a:pt x="32" y="21"/>
                    <a:pt x="32" y="48"/>
                  </a:cubicBezTo>
                  <a:cubicBezTo>
                    <a:pt x="32" y="56"/>
                    <a:pt x="34" y="64"/>
                    <a:pt x="38" y="70"/>
                  </a:cubicBezTo>
                  <a:cubicBezTo>
                    <a:pt x="4" y="104"/>
                    <a:pt x="4" y="104"/>
                    <a:pt x="4" y="104"/>
                  </a:cubicBezTo>
                  <a:cubicBezTo>
                    <a:pt x="4" y="104"/>
                    <a:pt x="4" y="104"/>
                    <a:pt x="4" y="104"/>
                  </a:cubicBezTo>
                  <a:cubicBezTo>
                    <a:pt x="2" y="106"/>
                    <a:pt x="0" y="110"/>
                    <a:pt x="0" y="114"/>
                  </a:cubicBezTo>
                  <a:cubicBezTo>
                    <a:pt x="0" y="122"/>
                    <a:pt x="6" y="128"/>
                    <a:pt x="14" y="128"/>
                  </a:cubicBezTo>
                  <a:cubicBezTo>
                    <a:pt x="18" y="128"/>
                    <a:pt x="22" y="126"/>
                    <a:pt x="24" y="124"/>
                  </a:cubicBezTo>
                  <a:cubicBezTo>
                    <a:pt x="24" y="124"/>
                    <a:pt x="24" y="124"/>
                    <a:pt x="24" y="124"/>
                  </a:cubicBezTo>
                  <a:cubicBezTo>
                    <a:pt x="58" y="90"/>
                    <a:pt x="58" y="90"/>
                    <a:pt x="58" y="90"/>
                  </a:cubicBezTo>
                  <a:cubicBezTo>
                    <a:pt x="64" y="94"/>
                    <a:pt x="72" y="96"/>
                    <a:pt x="80" y="96"/>
                  </a:cubicBezTo>
                  <a:cubicBezTo>
                    <a:pt x="107" y="96"/>
                    <a:pt x="128" y="75"/>
                    <a:pt x="128" y="48"/>
                  </a:cubicBezTo>
                  <a:cubicBezTo>
                    <a:pt x="128" y="21"/>
                    <a:pt x="107" y="0"/>
                    <a:pt x="80" y="0"/>
                  </a:cubicBezTo>
                  <a:close/>
                  <a:moveTo>
                    <a:pt x="19" y="119"/>
                  </a:moveTo>
                  <a:cubicBezTo>
                    <a:pt x="18" y="120"/>
                    <a:pt x="16" y="121"/>
                    <a:pt x="14" y="121"/>
                  </a:cubicBezTo>
                  <a:cubicBezTo>
                    <a:pt x="10" y="121"/>
                    <a:pt x="7" y="118"/>
                    <a:pt x="7" y="114"/>
                  </a:cubicBezTo>
                  <a:cubicBezTo>
                    <a:pt x="7" y="112"/>
                    <a:pt x="8" y="110"/>
                    <a:pt x="9" y="109"/>
                  </a:cubicBezTo>
                  <a:cubicBezTo>
                    <a:pt x="9" y="109"/>
                    <a:pt x="9" y="109"/>
                    <a:pt x="9" y="109"/>
                  </a:cubicBezTo>
                  <a:cubicBezTo>
                    <a:pt x="41" y="77"/>
                    <a:pt x="41" y="77"/>
                    <a:pt x="41" y="77"/>
                  </a:cubicBezTo>
                  <a:cubicBezTo>
                    <a:pt x="44" y="80"/>
                    <a:pt x="48" y="84"/>
                    <a:pt x="51" y="87"/>
                  </a:cubicBezTo>
                  <a:lnTo>
                    <a:pt x="19" y="119"/>
                  </a:lnTo>
                  <a:close/>
                  <a:moveTo>
                    <a:pt x="80" y="88"/>
                  </a:moveTo>
                  <a:cubicBezTo>
                    <a:pt x="58" y="88"/>
                    <a:pt x="40" y="70"/>
                    <a:pt x="40" y="48"/>
                  </a:cubicBezTo>
                  <a:cubicBezTo>
                    <a:pt x="40" y="26"/>
                    <a:pt x="58" y="8"/>
                    <a:pt x="80" y="8"/>
                  </a:cubicBezTo>
                  <a:cubicBezTo>
                    <a:pt x="102" y="8"/>
                    <a:pt x="120" y="26"/>
                    <a:pt x="120" y="48"/>
                  </a:cubicBezTo>
                  <a:cubicBezTo>
                    <a:pt x="120" y="70"/>
                    <a:pt x="102" y="88"/>
                    <a:pt x="80" y="8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900" b="0" i="0" u="none" strike="noStrike" kern="0" cap="none" spc="0" normalizeH="0" baseline="0" noProof="0" dirty="0">
                <a:ln>
                  <a:noFill/>
                </a:ln>
                <a:solidFill>
                  <a:srgbClr val="000000"/>
                </a:solidFill>
                <a:effectLst/>
                <a:uLnTx/>
                <a:uFillTx/>
                <a:cs typeface="+mn-ea"/>
                <a:sym typeface="+mn-lt"/>
              </a:endParaRPr>
            </a:p>
          </p:txBody>
        </p:sp>
        <p:sp>
          <p:nvSpPr>
            <p:cNvPr id="10" name="Freeform 11">
              <a:extLst>
                <a:ext uri="{FF2B5EF4-FFF2-40B4-BE49-F238E27FC236}">
                  <a16:creationId xmlns:a16="http://schemas.microsoft.com/office/drawing/2014/main" id="{A37EBC8F-81D1-4DD8-9E68-5903E006CE5D}"/>
                </a:ext>
              </a:extLst>
            </p:cNvPr>
            <p:cNvSpPr>
              <a:spLocks/>
            </p:cNvSpPr>
            <p:nvPr/>
          </p:nvSpPr>
          <p:spPr bwMode="auto">
            <a:xfrm>
              <a:off x="3406775" y="1458913"/>
              <a:ext cx="114300" cy="114300"/>
            </a:xfrm>
            <a:custGeom>
              <a:avLst/>
              <a:gdLst>
                <a:gd name="T0" fmla="*/ 28 w 30"/>
                <a:gd name="T1" fmla="*/ 0 h 30"/>
                <a:gd name="T2" fmla="*/ 0 w 30"/>
                <a:gd name="T3" fmla="*/ 28 h 30"/>
                <a:gd name="T4" fmla="*/ 2 w 30"/>
                <a:gd name="T5" fmla="*/ 30 h 30"/>
                <a:gd name="T6" fmla="*/ 4 w 30"/>
                <a:gd name="T7" fmla="*/ 28 h 30"/>
                <a:gd name="T8" fmla="*/ 28 w 30"/>
                <a:gd name="T9" fmla="*/ 4 h 30"/>
                <a:gd name="T10" fmla="*/ 30 w 30"/>
                <a:gd name="T11" fmla="*/ 2 h 30"/>
                <a:gd name="T12" fmla="*/ 28 w 30"/>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0" h="30">
                  <a:moveTo>
                    <a:pt x="28" y="0"/>
                  </a:moveTo>
                  <a:cubicBezTo>
                    <a:pt x="13" y="0"/>
                    <a:pt x="0" y="13"/>
                    <a:pt x="0" y="28"/>
                  </a:cubicBezTo>
                  <a:cubicBezTo>
                    <a:pt x="0" y="29"/>
                    <a:pt x="1" y="30"/>
                    <a:pt x="2" y="30"/>
                  </a:cubicBezTo>
                  <a:cubicBezTo>
                    <a:pt x="3" y="30"/>
                    <a:pt x="4" y="29"/>
                    <a:pt x="4" y="28"/>
                  </a:cubicBezTo>
                  <a:cubicBezTo>
                    <a:pt x="4" y="15"/>
                    <a:pt x="15" y="4"/>
                    <a:pt x="28" y="4"/>
                  </a:cubicBezTo>
                  <a:cubicBezTo>
                    <a:pt x="29" y="4"/>
                    <a:pt x="30" y="3"/>
                    <a:pt x="30" y="2"/>
                  </a:cubicBezTo>
                  <a:cubicBezTo>
                    <a:pt x="30" y="1"/>
                    <a:pt x="29" y="0"/>
                    <a:pt x="2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900" b="0" i="0" u="none" strike="noStrike" kern="0" cap="none" spc="0" normalizeH="0" baseline="0" noProof="0" dirty="0">
                <a:ln>
                  <a:noFill/>
                </a:ln>
                <a:solidFill>
                  <a:srgbClr val="000000"/>
                </a:solidFill>
                <a:effectLst/>
                <a:uLnTx/>
                <a:uFillTx/>
                <a:cs typeface="+mn-ea"/>
                <a:sym typeface="+mn-lt"/>
              </a:endParaRPr>
            </a:p>
          </p:txBody>
        </p:sp>
      </p:grpSp>
      <p:sp>
        <p:nvSpPr>
          <p:cNvPr id="11" name="Freeform 9">
            <a:extLst>
              <a:ext uri="{FF2B5EF4-FFF2-40B4-BE49-F238E27FC236}">
                <a16:creationId xmlns:a16="http://schemas.microsoft.com/office/drawing/2014/main" id="{4A87F1B8-1497-49BB-AC10-27942B5DC6EA}"/>
              </a:ext>
            </a:extLst>
          </p:cNvPr>
          <p:cNvSpPr>
            <a:spLocks noEditPoints="1"/>
          </p:cNvSpPr>
          <p:nvPr/>
        </p:nvSpPr>
        <p:spPr bwMode="auto">
          <a:xfrm>
            <a:off x="7658571" y="2575305"/>
            <a:ext cx="836837" cy="837055"/>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1"/>
          </a:solidFill>
          <a:ln>
            <a:noFill/>
          </a:ln>
        </p:spPr>
        <p:txBody>
          <a:bodyPr vert="horz" wrap="square" lIns="91422" tIns="45711" rIns="91422" bIns="4571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900" b="0" i="0" u="none" strike="noStrike" kern="0" cap="none" spc="0" normalizeH="0" baseline="0" noProof="0" dirty="0">
              <a:ln>
                <a:noFill/>
              </a:ln>
              <a:solidFill>
                <a:srgbClr val="000000"/>
              </a:solidFill>
              <a:effectLst/>
              <a:uLnTx/>
              <a:uFillTx/>
              <a:cs typeface="+mn-ea"/>
              <a:sym typeface="+mn-lt"/>
            </a:endParaRPr>
          </a:p>
        </p:txBody>
      </p:sp>
      <p:grpSp>
        <p:nvGrpSpPr>
          <p:cNvPr id="12" name="Group 73">
            <a:extLst>
              <a:ext uri="{FF2B5EF4-FFF2-40B4-BE49-F238E27FC236}">
                <a16:creationId xmlns:a16="http://schemas.microsoft.com/office/drawing/2014/main" id="{72E784C4-939E-4CAD-B6CC-2AC6F1BE6AB1}"/>
              </a:ext>
            </a:extLst>
          </p:cNvPr>
          <p:cNvGrpSpPr/>
          <p:nvPr/>
        </p:nvGrpSpPr>
        <p:grpSpPr>
          <a:xfrm>
            <a:off x="7910285" y="2763855"/>
            <a:ext cx="320144" cy="458743"/>
            <a:chOff x="3741341" y="1604128"/>
            <a:chExt cx="341313" cy="488950"/>
          </a:xfrm>
          <a:solidFill>
            <a:schemeClr val="accent1"/>
          </a:solidFill>
        </p:grpSpPr>
        <p:sp>
          <p:nvSpPr>
            <p:cNvPr id="13" name="Freeform 15">
              <a:extLst>
                <a:ext uri="{FF2B5EF4-FFF2-40B4-BE49-F238E27FC236}">
                  <a16:creationId xmlns:a16="http://schemas.microsoft.com/office/drawing/2014/main" id="{6429E673-78EA-4A55-B236-836770E50E59}"/>
                </a:ext>
              </a:extLst>
            </p:cNvPr>
            <p:cNvSpPr>
              <a:spLocks noEditPoints="1"/>
            </p:cNvSpPr>
            <p:nvPr/>
          </p:nvSpPr>
          <p:spPr bwMode="auto">
            <a:xfrm>
              <a:off x="3741341" y="1604128"/>
              <a:ext cx="341313" cy="488950"/>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4 w 88"/>
                <a:gd name="T15" fmla="*/ 109 h 128"/>
                <a:gd name="T16" fmla="*/ 35 w 88"/>
                <a:gd name="T17" fmla="*/ 111 h 128"/>
                <a:gd name="T18" fmla="*/ 32 w 88"/>
                <a:gd name="T19" fmla="*/ 104 h 128"/>
                <a:gd name="T20" fmla="*/ 32 w 88"/>
                <a:gd name="T21" fmla="*/ 103 h 128"/>
                <a:gd name="T22" fmla="*/ 57 w 88"/>
                <a:gd name="T23" fmla="*/ 100 h 128"/>
                <a:gd name="T24" fmla="*/ 56 w 88"/>
                <a:gd name="T25" fmla="*/ 104 h 128"/>
                <a:gd name="T26" fmla="*/ 54 w 88"/>
                <a:gd name="T27" fmla="*/ 109 h 128"/>
                <a:gd name="T28" fmla="*/ 31 w 88"/>
                <a:gd name="T29" fmla="*/ 100 h 128"/>
                <a:gd name="T30" fmla="*/ 28 w 88"/>
                <a:gd name="T31" fmla="*/ 92 h 128"/>
                <a:gd name="T32" fmla="*/ 60 w 88"/>
                <a:gd name="T33" fmla="*/ 92 h 128"/>
                <a:gd name="T34" fmla="*/ 58 w 88"/>
                <a:gd name="T35" fmla="*/ 96 h 128"/>
                <a:gd name="T36" fmla="*/ 31 w 88"/>
                <a:gd name="T37" fmla="*/ 100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5 w 88"/>
                <a:gd name="T49" fmla="*/ 84 h 128"/>
                <a:gd name="T50" fmla="*/ 19 w 88"/>
                <a:gd name="T51" fmla="*/ 71 h 128"/>
                <a:gd name="T52" fmla="*/ 8 w 88"/>
                <a:gd name="T53" fmla="*/ 44 h 128"/>
                <a:gd name="T54" fmla="*/ 44 w 88"/>
                <a:gd name="T55" fmla="*/ 8 h 128"/>
                <a:gd name="T56" fmla="*/ 80 w 88"/>
                <a:gd name="T57" fmla="*/ 44 h 128"/>
                <a:gd name="T58" fmla="*/ 69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20"/>
                    <a:pt x="0" y="44"/>
                  </a:cubicBezTo>
                  <a:cubicBezTo>
                    <a:pt x="0" y="60"/>
                    <a:pt x="15" y="77"/>
                    <a:pt x="20" y="92"/>
                  </a:cubicBezTo>
                  <a:cubicBezTo>
                    <a:pt x="28" y="115"/>
                    <a:pt x="27" y="128"/>
                    <a:pt x="44" y="128"/>
                  </a:cubicBezTo>
                  <a:cubicBezTo>
                    <a:pt x="61" y="128"/>
                    <a:pt x="60" y="115"/>
                    <a:pt x="68" y="92"/>
                  </a:cubicBezTo>
                  <a:cubicBezTo>
                    <a:pt x="73" y="77"/>
                    <a:pt x="88" y="60"/>
                    <a:pt x="88" y="44"/>
                  </a:cubicBezTo>
                  <a:cubicBezTo>
                    <a:pt x="88" y="20"/>
                    <a:pt x="68" y="0"/>
                    <a:pt x="44" y="0"/>
                  </a:cubicBezTo>
                  <a:close/>
                  <a:moveTo>
                    <a:pt x="54" y="109"/>
                  </a:moveTo>
                  <a:cubicBezTo>
                    <a:pt x="35" y="111"/>
                    <a:pt x="35" y="111"/>
                    <a:pt x="35" y="111"/>
                  </a:cubicBezTo>
                  <a:cubicBezTo>
                    <a:pt x="34" y="109"/>
                    <a:pt x="33" y="107"/>
                    <a:pt x="32" y="104"/>
                  </a:cubicBezTo>
                  <a:cubicBezTo>
                    <a:pt x="32" y="104"/>
                    <a:pt x="32" y="104"/>
                    <a:pt x="32" y="103"/>
                  </a:cubicBezTo>
                  <a:cubicBezTo>
                    <a:pt x="57" y="100"/>
                    <a:pt x="57" y="100"/>
                    <a:pt x="57" y="100"/>
                  </a:cubicBezTo>
                  <a:cubicBezTo>
                    <a:pt x="57" y="102"/>
                    <a:pt x="56" y="103"/>
                    <a:pt x="56" y="104"/>
                  </a:cubicBezTo>
                  <a:cubicBezTo>
                    <a:pt x="55" y="106"/>
                    <a:pt x="55" y="107"/>
                    <a:pt x="54" y="109"/>
                  </a:cubicBezTo>
                  <a:close/>
                  <a:moveTo>
                    <a:pt x="31" y="100"/>
                  </a:moveTo>
                  <a:cubicBezTo>
                    <a:pt x="30" y="97"/>
                    <a:pt x="29" y="95"/>
                    <a:pt x="28" y="92"/>
                  </a:cubicBezTo>
                  <a:cubicBezTo>
                    <a:pt x="60" y="92"/>
                    <a:pt x="60" y="92"/>
                    <a:pt x="60" y="92"/>
                  </a:cubicBezTo>
                  <a:cubicBezTo>
                    <a:pt x="59" y="93"/>
                    <a:pt x="59" y="95"/>
                    <a:pt x="58" y="96"/>
                  </a:cubicBezTo>
                  <a:lnTo>
                    <a:pt x="31" y="100"/>
                  </a:lnTo>
                  <a:close/>
                  <a:moveTo>
                    <a:pt x="44" y="120"/>
                  </a:moveTo>
                  <a:cubicBezTo>
                    <a:pt x="40" y="120"/>
                    <a:pt x="38" y="120"/>
                    <a:pt x="36" y="115"/>
                  </a:cubicBezTo>
                  <a:cubicBezTo>
                    <a:pt x="53" y="113"/>
                    <a:pt x="53" y="113"/>
                    <a:pt x="53" y="113"/>
                  </a:cubicBezTo>
                  <a:cubicBezTo>
                    <a:pt x="51" y="119"/>
                    <a:pt x="49" y="120"/>
                    <a:pt x="44" y="120"/>
                  </a:cubicBezTo>
                  <a:close/>
                  <a:moveTo>
                    <a:pt x="63" y="84"/>
                  </a:moveTo>
                  <a:cubicBezTo>
                    <a:pt x="25" y="84"/>
                    <a:pt x="25" y="84"/>
                    <a:pt x="25" y="84"/>
                  </a:cubicBezTo>
                  <a:cubicBezTo>
                    <a:pt x="23" y="80"/>
                    <a:pt x="21" y="75"/>
                    <a:pt x="19" y="71"/>
                  </a:cubicBezTo>
                  <a:cubicBezTo>
                    <a:pt x="13" y="62"/>
                    <a:pt x="8" y="52"/>
                    <a:pt x="8" y="44"/>
                  </a:cubicBezTo>
                  <a:cubicBezTo>
                    <a:pt x="8" y="24"/>
                    <a:pt x="24" y="8"/>
                    <a:pt x="44" y="8"/>
                  </a:cubicBezTo>
                  <a:cubicBezTo>
                    <a:pt x="64" y="8"/>
                    <a:pt x="80" y="24"/>
                    <a:pt x="80" y="44"/>
                  </a:cubicBezTo>
                  <a:cubicBezTo>
                    <a:pt x="80" y="52"/>
                    <a:pt x="75" y="62"/>
                    <a:pt x="69" y="71"/>
                  </a:cubicBezTo>
                  <a:cubicBezTo>
                    <a:pt x="67" y="75"/>
                    <a:pt x="65" y="80"/>
                    <a:pt x="63" y="8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900" b="0" i="0" u="none" strike="noStrike" kern="0" cap="none" spc="0" normalizeH="0" baseline="0" noProof="0" dirty="0">
                <a:ln>
                  <a:noFill/>
                </a:ln>
                <a:solidFill>
                  <a:srgbClr val="000000"/>
                </a:solidFill>
                <a:effectLst/>
                <a:uLnTx/>
                <a:uFillTx/>
                <a:cs typeface="+mn-ea"/>
                <a:sym typeface="+mn-lt"/>
              </a:endParaRPr>
            </a:p>
          </p:txBody>
        </p:sp>
        <p:sp>
          <p:nvSpPr>
            <p:cNvPr id="14" name="Freeform 16">
              <a:extLst>
                <a:ext uri="{FF2B5EF4-FFF2-40B4-BE49-F238E27FC236}">
                  <a16:creationId xmlns:a16="http://schemas.microsoft.com/office/drawing/2014/main" id="{BE3FE0AB-EDD0-4C6D-8EF5-B8F772076278}"/>
                </a:ext>
              </a:extLst>
            </p:cNvPr>
            <p:cNvSpPr>
              <a:spLocks/>
            </p:cNvSpPr>
            <p:nvPr/>
          </p:nvSpPr>
          <p:spPr bwMode="auto">
            <a:xfrm>
              <a:off x="3819128" y="1680328"/>
              <a:ext cx="101600" cy="100013"/>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900" b="0" i="0" u="none" strike="noStrike" kern="0" cap="none" spc="0" normalizeH="0" baseline="0" noProof="0" dirty="0">
                <a:ln>
                  <a:noFill/>
                </a:ln>
                <a:solidFill>
                  <a:srgbClr val="000000"/>
                </a:solidFill>
                <a:effectLst/>
                <a:uLnTx/>
                <a:uFillTx/>
                <a:cs typeface="+mn-ea"/>
                <a:sym typeface="+mn-lt"/>
              </a:endParaRPr>
            </a:p>
          </p:txBody>
        </p:sp>
      </p:grpSp>
      <p:sp>
        <p:nvSpPr>
          <p:cNvPr id="15" name="Freeform 6">
            <a:extLst>
              <a:ext uri="{FF2B5EF4-FFF2-40B4-BE49-F238E27FC236}">
                <a16:creationId xmlns:a16="http://schemas.microsoft.com/office/drawing/2014/main" id="{D18918C0-0252-4A28-9AAA-AC6623E28485}"/>
              </a:ext>
            </a:extLst>
          </p:cNvPr>
          <p:cNvSpPr>
            <a:spLocks noEditPoints="1"/>
          </p:cNvSpPr>
          <p:nvPr/>
        </p:nvSpPr>
        <p:spPr bwMode="auto">
          <a:xfrm>
            <a:off x="9810691" y="2571786"/>
            <a:ext cx="836837" cy="838722"/>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1"/>
          </a:solidFill>
          <a:ln>
            <a:noFill/>
          </a:ln>
        </p:spPr>
        <p:txBody>
          <a:bodyPr vert="horz" wrap="square" lIns="91422" tIns="45711" rIns="91422" bIns="4571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900" b="0" i="0" u="none" strike="noStrike" kern="0" cap="none" spc="0" normalizeH="0" baseline="0" noProof="0" dirty="0">
              <a:ln>
                <a:noFill/>
              </a:ln>
              <a:solidFill>
                <a:srgbClr val="000000"/>
              </a:solidFill>
              <a:effectLst/>
              <a:uLnTx/>
              <a:uFillTx/>
              <a:cs typeface="+mn-ea"/>
              <a:sym typeface="+mn-lt"/>
            </a:endParaRPr>
          </a:p>
        </p:txBody>
      </p:sp>
      <p:grpSp>
        <p:nvGrpSpPr>
          <p:cNvPr id="16" name="Group 77">
            <a:extLst>
              <a:ext uri="{FF2B5EF4-FFF2-40B4-BE49-F238E27FC236}">
                <a16:creationId xmlns:a16="http://schemas.microsoft.com/office/drawing/2014/main" id="{DBDFAEBA-C568-47B5-92C4-3FFD46BD1819}"/>
              </a:ext>
            </a:extLst>
          </p:cNvPr>
          <p:cNvGrpSpPr/>
          <p:nvPr/>
        </p:nvGrpSpPr>
        <p:grpSpPr>
          <a:xfrm>
            <a:off x="10049025" y="2821099"/>
            <a:ext cx="380266" cy="358835"/>
            <a:chOff x="3498850" y="1541463"/>
            <a:chExt cx="504825" cy="476250"/>
          </a:xfrm>
          <a:solidFill>
            <a:schemeClr val="accent1"/>
          </a:solidFill>
        </p:grpSpPr>
        <p:sp>
          <p:nvSpPr>
            <p:cNvPr id="17" name="Oval 5">
              <a:extLst>
                <a:ext uri="{FF2B5EF4-FFF2-40B4-BE49-F238E27FC236}">
                  <a16:creationId xmlns:a16="http://schemas.microsoft.com/office/drawing/2014/main" id="{0A238E3F-EB5C-4BE4-B97E-DCB2BDC94777}"/>
                </a:ext>
              </a:extLst>
            </p:cNvPr>
            <p:cNvSpPr>
              <a:spLocks noChangeArrowheads="1"/>
            </p:cNvSpPr>
            <p:nvPr/>
          </p:nvSpPr>
          <p:spPr bwMode="auto">
            <a:xfrm>
              <a:off x="3743325" y="1801813"/>
              <a:ext cx="61913" cy="61913"/>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900" b="0" i="0" u="none" strike="noStrike" kern="0" cap="none" spc="0" normalizeH="0" baseline="0" noProof="0" dirty="0">
                <a:ln>
                  <a:noFill/>
                </a:ln>
                <a:solidFill>
                  <a:srgbClr val="000000"/>
                </a:solidFill>
                <a:effectLst/>
                <a:uLnTx/>
                <a:uFillTx/>
                <a:cs typeface="+mn-ea"/>
                <a:sym typeface="+mn-lt"/>
              </a:endParaRPr>
            </a:p>
          </p:txBody>
        </p:sp>
        <p:sp>
          <p:nvSpPr>
            <p:cNvPr id="18" name="Freeform 6">
              <a:extLst>
                <a:ext uri="{FF2B5EF4-FFF2-40B4-BE49-F238E27FC236}">
                  <a16:creationId xmlns:a16="http://schemas.microsoft.com/office/drawing/2014/main" id="{327D175B-69A5-49B0-A4E6-9AD91F1A2B77}"/>
                </a:ext>
              </a:extLst>
            </p:cNvPr>
            <p:cNvSpPr>
              <a:spLocks noEditPoints="1"/>
            </p:cNvSpPr>
            <p:nvPr/>
          </p:nvSpPr>
          <p:spPr bwMode="auto">
            <a:xfrm>
              <a:off x="3498850" y="1541463"/>
              <a:ext cx="504825" cy="476250"/>
            </a:xfrm>
            <a:custGeom>
              <a:avLst/>
              <a:gdLst>
                <a:gd name="T0" fmla="*/ 116 w 132"/>
                <a:gd name="T1" fmla="*/ 48 h 124"/>
                <a:gd name="T2" fmla="*/ 116 w 132"/>
                <a:gd name="T3" fmla="*/ 22 h 124"/>
                <a:gd name="T4" fmla="*/ 104 w 132"/>
                <a:gd name="T5" fmla="*/ 0 h 124"/>
                <a:gd name="T6" fmla="*/ 22 w 132"/>
                <a:gd name="T7" fmla="*/ 0 h 124"/>
                <a:gd name="T8" fmla="*/ 0 w 132"/>
                <a:gd name="T9" fmla="*/ 102 h 124"/>
                <a:gd name="T10" fmla="*/ 94 w 132"/>
                <a:gd name="T11" fmla="*/ 124 h 124"/>
                <a:gd name="T12" fmla="*/ 116 w 132"/>
                <a:gd name="T13" fmla="*/ 96 h 124"/>
                <a:gd name="T14" fmla="*/ 116 w 132"/>
                <a:gd name="T15" fmla="*/ 48 h 124"/>
                <a:gd name="T16" fmla="*/ 88 w 132"/>
                <a:gd name="T17" fmla="*/ 8 h 124"/>
                <a:gd name="T18" fmla="*/ 108 w 132"/>
                <a:gd name="T19" fmla="*/ 12 h 124"/>
                <a:gd name="T20" fmla="*/ 108 w 132"/>
                <a:gd name="T21" fmla="*/ 24 h 124"/>
                <a:gd name="T22" fmla="*/ 104 w 132"/>
                <a:gd name="T23" fmla="*/ 36 h 124"/>
                <a:gd name="T24" fmla="*/ 104 w 132"/>
                <a:gd name="T25" fmla="*/ 32 h 124"/>
                <a:gd name="T26" fmla="*/ 104 w 132"/>
                <a:gd name="T27" fmla="*/ 16 h 124"/>
                <a:gd name="T28" fmla="*/ 16 w 132"/>
                <a:gd name="T29" fmla="*/ 12 h 124"/>
                <a:gd name="T30" fmla="*/ 12 w 132"/>
                <a:gd name="T31" fmla="*/ 24 h 124"/>
                <a:gd name="T32" fmla="*/ 8 w 132"/>
                <a:gd name="T33" fmla="*/ 22 h 124"/>
                <a:gd name="T34" fmla="*/ 100 w 132"/>
                <a:gd name="T35" fmla="*/ 20 h 124"/>
                <a:gd name="T36" fmla="*/ 16 w 132"/>
                <a:gd name="T37" fmla="*/ 16 h 124"/>
                <a:gd name="T38" fmla="*/ 100 w 132"/>
                <a:gd name="T39" fmla="*/ 20 h 124"/>
                <a:gd name="T40" fmla="*/ 100 w 132"/>
                <a:gd name="T41" fmla="*/ 28 h 124"/>
                <a:gd name="T42" fmla="*/ 16 w 132"/>
                <a:gd name="T43" fmla="*/ 24 h 124"/>
                <a:gd name="T44" fmla="*/ 100 w 132"/>
                <a:gd name="T45" fmla="*/ 32 h 124"/>
                <a:gd name="T46" fmla="*/ 88 w 132"/>
                <a:gd name="T47" fmla="*/ 36 h 124"/>
                <a:gd name="T48" fmla="*/ 16 w 132"/>
                <a:gd name="T49" fmla="*/ 35 h 124"/>
                <a:gd name="T50" fmla="*/ 100 w 132"/>
                <a:gd name="T51" fmla="*/ 32 h 124"/>
                <a:gd name="T52" fmla="*/ 94 w 132"/>
                <a:gd name="T53" fmla="*/ 116 h 124"/>
                <a:gd name="T54" fmla="*/ 8 w 132"/>
                <a:gd name="T55" fmla="*/ 102 h 124"/>
                <a:gd name="T56" fmla="*/ 22 w 132"/>
                <a:gd name="T57" fmla="*/ 44 h 124"/>
                <a:gd name="T58" fmla="*/ 104 w 132"/>
                <a:gd name="T59" fmla="*/ 44 h 124"/>
                <a:gd name="T60" fmla="*/ 108 w 132"/>
                <a:gd name="T61" fmla="*/ 56 h 124"/>
                <a:gd name="T62" fmla="*/ 52 w 132"/>
                <a:gd name="T63" fmla="*/ 76 h 124"/>
                <a:gd name="T64" fmla="*/ 108 w 132"/>
                <a:gd name="T65" fmla="*/ 96 h 124"/>
                <a:gd name="T66" fmla="*/ 113 w 132"/>
                <a:gd name="T67" fmla="*/ 88 h 124"/>
                <a:gd name="T68" fmla="*/ 60 w 132"/>
                <a:gd name="T69" fmla="*/ 76 h 124"/>
                <a:gd name="T70" fmla="*/ 108 w 132"/>
                <a:gd name="T71" fmla="*/ 64 h 124"/>
                <a:gd name="T72" fmla="*/ 115 w 132"/>
                <a:gd name="T73" fmla="*/ 59 h 124"/>
                <a:gd name="T74" fmla="*/ 120 w 132"/>
                <a:gd name="T75" fmla="*/ 7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24">
                  <a:moveTo>
                    <a:pt x="116" y="48"/>
                  </a:moveTo>
                  <a:cubicBezTo>
                    <a:pt x="116" y="48"/>
                    <a:pt x="116" y="48"/>
                    <a:pt x="116" y="48"/>
                  </a:cubicBezTo>
                  <a:cubicBezTo>
                    <a:pt x="116" y="24"/>
                    <a:pt x="116" y="24"/>
                    <a:pt x="116" y="24"/>
                  </a:cubicBezTo>
                  <a:cubicBezTo>
                    <a:pt x="116" y="22"/>
                    <a:pt x="116" y="22"/>
                    <a:pt x="116" y="22"/>
                  </a:cubicBezTo>
                  <a:cubicBezTo>
                    <a:pt x="116" y="12"/>
                    <a:pt x="116" y="12"/>
                    <a:pt x="116" y="12"/>
                  </a:cubicBezTo>
                  <a:cubicBezTo>
                    <a:pt x="116" y="5"/>
                    <a:pt x="111" y="0"/>
                    <a:pt x="104" y="0"/>
                  </a:cubicBezTo>
                  <a:cubicBezTo>
                    <a:pt x="88" y="0"/>
                    <a:pt x="88" y="0"/>
                    <a:pt x="88" y="0"/>
                  </a:cubicBezTo>
                  <a:cubicBezTo>
                    <a:pt x="22" y="0"/>
                    <a:pt x="22" y="0"/>
                    <a:pt x="22" y="0"/>
                  </a:cubicBezTo>
                  <a:cubicBezTo>
                    <a:pt x="10" y="0"/>
                    <a:pt x="0" y="10"/>
                    <a:pt x="0" y="22"/>
                  </a:cubicBezTo>
                  <a:cubicBezTo>
                    <a:pt x="0" y="102"/>
                    <a:pt x="0" y="102"/>
                    <a:pt x="0" y="102"/>
                  </a:cubicBezTo>
                  <a:cubicBezTo>
                    <a:pt x="0" y="114"/>
                    <a:pt x="10" y="124"/>
                    <a:pt x="22" y="124"/>
                  </a:cubicBezTo>
                  <a:cubicBezTo>
                    <a:pt x="94" y="124"/>
                    <a:pt x="94" y="124"/>
                    <a:pt x="94" y="124"/>
                  </a:cubicBezTo>
                  <a:cubicBezTo>
                    <a:pt x="106" y="124"/>
                    <a:pt x="116" y="114"/>
                    <a:pt x="116" y="102"/>
                  </a:cubicBezTo>
                  <a:cubicBezTo>
                    <a:pt x="116" y="96"/>
                    <a:pt x="116" y="96"/>
                    <a:pt x="116" y="96"/>
                  </a:cubicBezTo>
                  <a:cubicBezTo>
                    <a:pt x="116" y="96"/>
                    <a:pt x="116" y="96"/>
                    <a:pt x="116" y="96"/>
                  </a:cubicBezTo>
                  <a:cubicBezTo>
                    <a:pt x="132" y="84"/>
                    <a:pt x="132" y="60"/>
                    <a:pt x="116" y="48"/>
                  </a:cubicBezTo>
                  <a:close/>
                  <a:moveTo>
                    <a:pt x="22" y="8"/>
                  </a:moveTo>
                  <a:cubicBezTo>
                    <a:pt x="88" y="8"/>
                    <a:pt x="88" y="8"/>
                    <a:pt x="88" y="8"/>
                  </a:cubicBezTo>
                  <a:cubicBezTo>
                    <a:pt x="104" y="8"/>
                    <a:pt x="104" y="8"/>
                    <a:pt x="104" y="8"/>
                  </a:cubicBezTo>
                  <a:cubicBezTo>
                    <a:pt x="106" y="8"/>
                    <a:pt x="108" y="10"/>
                    <a:pt x="108" y="12"/>
                  </a:cubicBezTo>
                  <a:cubicBezTo>
                    <a:pt x="108" y="22"/>
                    <a:pt x="108" y="22"/>
                    <a:pt x="108" y="22"/>
                  </a:cubicBezTo>
                  <a:cubicBezTo>
                    <a:pt x="108" y="24"/>
                    <a:pt x="108" y="24"/>
                    <a:pt x="108" y="24"/>
                  </a:cubicBezTo>
                  <a:cubicBezTo>
                    <a:pt x="108" y="37"/>
                    <a:pt x="108" y="37"/>
                    <a:pt x="108" y="37"/>
                  </a:cubicBezTo>
                  <a:cubicBezTo>
                    <a:pt x="107" y="36"/>
                    <a:pt x="105" y="36"/>
                    <a:pt x="104" y="36"/>
                  </a:cubicBezTo>
                  <a:cubicBezTo>
                    <a:pt x="104" y="36"/>
                    <a:pt x="104" y="36"/>
                    <a:pt x="104" y="36"/>
                  </a:cubicBezTo>
                  <a:cubicBezTo>
                    <a:pt x="104" y="32"/>
                    <a:pt x="104" y="32"/>
                    <a:pt x="104" y="32"/>
                  </a:cubicBezTo>
                  <a:cubicBezTo>
                    <a:pt x="104" y="24"/>
                    <a:pt x="104" y="24"/>
                    <a:pt x="104" y="24"/>
                  </a:cubicBezTo>
                  <a:cubicBezTo>
                    <a:pt x="104" y="16"/>
                    <a:pt x="104" y="16"/>
                    <a:pt x="104" y="16"/>
                  </a:cubicBezTo>
                  <a:cubicBezTo>
                    <a:pt x="104" y="14"/>
                    <a:pt x="102" y="12"/>
                    <a:pt x="100" y="12"/>
                  </a:cubicBezTo>
                  <a:cubicBezTo>
                    <a:pt x="16" y="12"/>
                    <a:pt x="16" y="12"/>
                    <a:pt x="16" y="12"/>
                  </a:cubicBezTo>
                  <a:cubicBezTo>
                    <a:pt x="14" y="12"/>
                    <a:pt x="12" y="14"/>
                    <a:pt x="12" y="16"/>
                  </a:cubicBezTo>
                  <a:cubicBezTo>
                    <a:pt x="12" y="24"/>
                    <a:pt x="12" y="24"/>
                    <a:pt x="12" y="24"/>
                  </a:cubicBezTo>
                  <a:cubicBezTo>
                    <a:pt x="12" y="32"/>
                    <a:pt x="12" y="32"/>
                    <a:pt x="12" y="32"/>
                  </a:cubicBezTo>
                  <a:cubicBezTo>
                    <a:pt x="10" y="29"/>
                    <a:pt x="8" y="26"/>
                    <a:pt x="8" y="22"/>
                  </a:cubicBezTo>
                  <a:cubicBezTo>
                    <a:pt x="8" y="14"/>
                    <a:pt x="14" y="8"/>
                    <a:pt x="22" y="8"/>
                  </a:cubicBezTo>
                  <a:close/>
                  <a:moveTo>
                    <a:pt x="100" y="20"/>
                  </a:moveTo>
                  <a:cubicBezTo>
                    <a:pt x="16" y="20"/>
                    <a:pt x="16" y="20"/>
                    <a:pt x="16" y="20"/>
                  </a:cubicBezTo>
                  <a:cubicBezTo>
                    <a:pt x="16" y="16"/>
                    <a:pt x="16" y="16"/>
                    <a:pt x="16" y="16"/>
                  </a:cubicBezTo>
                  <a:cubicBezTo>
                    <a:pt x="100" y="16"/>
                    <a:pt x="100" y="16"/>
                    <a:pt x="100" y="16"/>
                  </a:cubicBezTo>
                  <a:lnTo>
                    <a:pt x="100" y="20"/>
                  </a:lnTo>
                  <a:close/>
                  <a:moveTo>
                    <a:pt x="100" y="24"/>
                  </a:moveTo>
                  <a:cubicBezTo>
                    <a:pt x="100" y="28"/>
                    <a:pt x="100" y="28"/>
                    <a:pt x="100" y="28"/>
                  </a:cubicBezTo>
                  <a:cubicBezTo>
                    <a:pt x="16" y="28"/>
                    <a:pt x="16" y="28"/>
                    <a:pt x="16" y="28"/>
                  </a:cubicBezTo>
                  <a:cubicBezTo>
                    <a:pt x="16" y="24"/>
                    <a:pt x="16" y="24"/>
                    <a:pt x="16" y="24"/>
                  </a:cubicBezTo>
                  <a:lnTo>
                    <a:pt x="100" y="24"/>
                  </a:lnTo>
                  <a:close/>
                  <a:moveTo>
                    <a:pt x="100" y="32"/>
                  </a:moveTo>
                  <a:cubicBezTo>
                    <a:pt x="100" y="36"/>
                    <a:pt x="100" y="36"/>
                    <a:pt x="100" y="36"/>
                  </a:cubicBezTo>
                  <a:cubicBezTo>
                    <a:pt x="88" y="36"/>
                    <a:pt x="88" y="36"/>
                    <a:pt x="88" y="36"/>
                  </a:cubicBezTo>
                  <a:cubicBezTo>
                    <a:pt x="22" y="36"/>
                    <a:pt x="22" y="36"/>
                    <a:pt x="22" y="36"/>
                  </a:cubicBezTo>
                  <a:cubicBezTo>
                    <a:pt x="20" y="36"/>
                    <a:pt x="18" y="35"/>
                    <a:pt x="16" y="35"/>
                  </a:cubicBezTo>
                  <a:cubicBezTo>
                    <a:pt x="16" y="32"/>
                    <a:pt x="16" y="32"/>
                    <a:pt x="16" y="32"/>
                  </a:cubicBezTo>
                  <a:lnTo>
                    <a:pt x="100" y="32"/>
                  </a:lnTo>
                  <a:close/>
                  <a:moveTo>
                    <a:pt x="108" y="102"/>
                  </a:moveTo>
                  <a:cubicBezTo>
                    <a:pt x="108" y="110"/>
                    <a:pt x="102" y="116"/>
                    <a:pt x="94" y="116"/>
                  </a:cubicBezTo>
                  <a:cubicBezTo>
                    <a:pt x="22" y="116"/>
                    <a:pt x="22" y="116"/>
                    <a:pt x="22" y="116"/>
                  </a:cubicBezTo>
                  <a:cubicBezTo>
                    <a:pt x="14" y="116"/>
                    <a:pt x="8" y="110"/>
                    <a:pt x="8" y="102"/>
                  </a:cubicBezTo>
                  <a:cubicBezTo>
                    <a:pt x="8" y="39"/>
                    <a:pt x="8" y="39"/>
                    <a:pt x="8" y="39"/>
                  </a:cubicBezTo>
                  <a:cubicBezTo>
                    <a:pt x="12" y="42"/>
                    <a:pt x="17" y="44"/>
                    <a:pt x="22" y="44"/>
                  </a:cubicBezTo>
                  <a:cubicBezTo>
                    <a:pt x="88" y="44"/>
                    <a:pt x="88" y="44"/>
                    <a:pt x="88" y="44"/>
                  </a:cubicBezTo>
                  <a:cubicBezTo>
                    <a:pt x="104" y="44"/>
                    <a:pt x="104" y="44"/>
                    <a:pt x="104" y="44"/>
                  </a:cubicBezTo>
                  <a:cubicBezTo>
                    <a:pt x="106" y="44"/>
                    <a:pt x="108" y="46"/>
                    <a:pt x="108" y="48"/>
                  </a:cubicBezTo>
                  <a:cubicBezTo>
                    <a:pt x="108" y="56"/>
                    <a:pt x="108" y="56"/>
                    <a:pt x="108" y="56"/>
                  </a:cubicBezTo>
                  <a:cubicBezTo>
                    <a:pt x="72" y="56"/>
                    <a:pt x="72" y="56"/>
                    <a:pt x="72" y="56"/>
                  </a:cubicBezTo>
                  <a:cubicBezTo>
                    <a:pt x="61" y="56"/>
                    <a:pt x="52" y="65"/>
                    <a:pt x="52" y="76"/>
                  </a:cubicBezTo>
                  <a:cubicBezTo>
                    <a:pt x="52" y="87"/>
                    <a:pt x="61" y="96"/>
                    <a:pt x="72" y="96"/>
                  </a:cubicBezTo>
                  <a:cubicBezTo>
                    <a:pt x="108" y="96"/>
                    <a:pt x="108" y="96"/>
                    <a:pt x="108" y="96"/>
                  </a:cubicBezTo>
                  <a:lnTo>
                    <a:pt x="108" y="102"/>
                  </a:lnTo>
                  <a:close/>
                  <a:moveTo>
                    <a:pt x="113" y="88"/>
                  </a:moveTo>
                  <a:cubicBezTo>
                    <a:pt x="72" y="88"/>
                    <a:pt x="72" y="88"/>
                    <a:pt x="72" y="88"/>
                  </a:cubicBezTo>
                  <a:cubicBezTo>
                    <a:pt x="65" y="88"/>
                    <a:pt x="60" y="83"/>
                    <a:pt x="60" y="76"/>
                  </a:cubicBezTo>
                  <a:cubicBezTo>
                    <a:pt x="60" y="69"/>
                    <a:pt x="65" y="64"/>
                    <a:pt x="72" y="64"/>
                  </a:cubicBezTo>
                  <a:cubicBezTo>
                    <a:pt x="108" y="64"/>
                    <a:pt x="108" y="64"/>
                    <a:pt x="108" y="64"/>
                  </a:cubicBezTo>
                  <a:cubicBezTo>
                    <a:pt x="110" y="64"/>
                    <a:pt x="113" y="63"/>
                    <a:pt x="114" y="61"/>
                  </a:cubicBezTo>
                  <a:cubicBezTo>
                    <a:pt x="115" y="60"/>
                    <a:pt x="115" y="60"/>
                    <a:pt x="115" y="59"/>
                  </a:cubicBezTo>
                  <a:cubicBezTo>
                    <a:pt x="115" y="59"/>
                    <a:pt x="116" y="59"/>
                    <a:pt x="116" y="59"/>
                  </a:cubicBezTo>
                  <a:cubicBezTo>
                    <a:pt x="118" y="62"/>
                    <a:pt x="120" y="67"/>
                    <a:pt x="120" y="72"/>
                  </a:cubicBezTo>
                  <a:cubicBezTo>
                    <a:pt x="120" y="78"/>
                    <a:pt x="118" y="84"/>
                    <a:pt x="113" y="8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900" b="0" i="0" u="none" strike="noStrike" kern="0" cap="none" spc="0" normalizeH="0" baseline="0" noProof="0" dirty="0">
                <a:ln>
                  <a:noFill/>
                </a:ln>
                <a:solidFill>
                  <a:srgbClr val="000000"/>
                </a:solidFill>
                <a:effectLst/>
                <a:uLnTx/>
                <a:uFillTx/>
                <a:cs typeface="+mn-ea"/>
                <a:sym typeface="+mn-lt"/>
              </a:endParaRPr>
            </a:p>
          </p:txBody>
        </p:sp>
      </p:grpSp>
      <p:sp>
        <p:nvSpPr>
          <p:cNvPr id="19" name="Content Placeholder 19">
            <a:extLst>
              <a:ext uri="{FF2B5EF4-FFF2-40B4-BE49-F238E27FC236}">
                <a16:creationId xmlns:a16="http://schemas.microsoft.com/office/drawing/2014/main" id="{84704832-FD62-45EC-BCA6-6A5CA27929C1}"/>
              </a:ext>
            </a:extLst>
          </p:cNvPr>
          <p:cNvSpPr txBox="1">
            <a:spLocks/>
          </p:cNvSpPr>
          <p:nvPr/>
        </p:nvSpPr>
        <p:spPr>
          <a:xfrm>
            <a:off x="4961896" y="3720998"/>
            <a:ext cx="1988449" cy="623258"/>
          </a:xfrm>
          <a:prstGeom prst="rect">
            <a:avLst/>
          </a:prstGeom>
        </p:spPr>
        <p:txBody>
          <a:bodyPr vert="horz" lIns="91422" tIns="45711" rIns="91422" bIns="45711"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lnSpc>
                <a:spcPct val="120000"/>
              </a:lnSpc>
              <a:spcBef>
                <a:spcPts val="0"/>
              </a:spcBef>
              <a:buNone/>
            </a:pPr>
            <a:r>
              <a:rPr lang="zh-CN" altLang="en-US" sz="1200" dirty="0">
                <a:solidFill>
                  <a:prstClr val="white"/>
                </a:solidFill>
                <a:cs typeface="+mn-ea"/>
                <a:sym typeface="+mn-lt"/>
              </a:rPr>
              <a:t>此处文字替换成具体内容。</a:t>
            </a:r>
          </a:p>
          <a:p>
            <a:pPr marL="0" lvl="0" indent="0" algn="ctr">
              <a:lnSpc>
                <a:spcPct val="120000"/>
              </a:lnSpc>
              <a:spcBef>
                <a:spcPts val="0"/>
              </a:spcBef>
              <a:buNone/>
            </a:pPr>
            <a:r>
              <a:rPr lang="zh-CN" altLang="en-US" sz="1200" dirty="0">
                <a:solidFill>
                  <a:prstClr val="white"/>
                </a:solidFill>
                <a:cs typeface="+mn-ea"/>
                <a:sym typeface="+mn-lt"/>
              </a:rPr>
              <a:t>此处文字替换成具体内容。</a:t>
            </a:r>
          </a:p>
          <a:p>
            <a:pPr marL="0" lvl="0" indent="0" algn="ctr">
              <a:lnSpc>
                <a:spcPct val="120000"/>
              </a:lnSpc>
              <a:spcBef>
                <a:spcPts val="0"/>
              </a:spcBef>
              <a:buNone/>
            </a:pPr>
            <a:r>
              <a:rPr lang="zh-CN" altLang="en-US" sz="1200" dirty="0">
                <a:solidFill>
                  <a:prstClr val="white"/>
                </a:solidFill>
                <a:cs typeface="+mn-ea"/>
                <a:sym typeface="+mn-lt"/>
              </a:rPr>
              <a:t>此处文字替换成具体内容。</a:t>
            </a:r>
          </a:p>
          <a:p>
            <a:pPr marL="0" lvl="0" indent="0" algn="ctr">
              <a:lnSpc>
                <a:spcPct val="120000"/>
              </a:lnSpc>
              <a:spcBef>
                <a:spcPts val="0"/>
              </a:spcBef>
              <a:buNone/>
            </a:pPr>
            <a:r>
              <a:rPr lang="zh-CN" altLang="en-US" sz="1200" dirty="0">
                <a:solidFill>
                  <a:prstClr val="white"/>
                </a:solidFill>
                <a:cs typeface="+mn-ea"/>
                <a:sym typeface="+mn-lt"/>
              </a:rPr>
              <a:t>此处文字替换成具体内容。</a:t>
            </a:r>
          </a:p>
        </p:txBody>
      </p:sp>
      <p:sp>
        <p:nvSpPr>
          <p:cNvPr id="20" name="TextBox 82">
            <a:extLst>
              <a:ext uri="{FF2B5EF4-FFF2-40B4-BE49-F238E27FC236}">
                <a16:creationId xmlns:a16="http://schemas.microsoft.com/office/drawing/2014/main" id="{337937CB-2CB4-4DA1-9283-7E95322C97E6}"/>
              </a:ext>
            </a:extLst>
          </p:cNvPr>
          <p:cNvSpPr txBox="1"/>
          <p:nvPr/>
        </p:nvSpPr>
        <p:spPr>
          <a:xfrm>
            <a:off x="5242667" y="3399926"/>
            <a:ext cx="1473340" cy="369314"/>
          </a:xfrm>
          <a:prstGeom prst="rect">
            <a:avLst/>
          </a:prstGeom>
          <a:noFill/>
        </p:spPr>
        <p:txBody>
          <a:bodyPr wrap="square" lIns="91422" tIns="45711" rIns="91422" bIns="45711" rtlCol="0">
            <a:spAutoFit/>
          </a:bodyPr>
          <a:lstStyle/>
          <a:p>
            <a:pPr algn="ctr"/>
            <a:r>
              <a:rPr lang="en-US" b="1" dirty="0">
                <a:solidFill>
                  <a:schemeClr val="accent1"/>
                </a:solidFill>
                <a:cs typeface="+mn-ea"/>
                <a:sym typeface="+mn-lt"/>
              </a:rPr>
              <a:t>KEYWORD</a:t>
            </a:r>
          </a:p>
        </p:txBody>
      </p:sp>
      <p:sp>
        <p:nvSpPr>
          <p:cNvPr id="21" name="Content Placeholder 19">
            <a:extLst>
              <a:ext uri="{FF2B5EF4-FFF2-40B4-BE49-F238E27FC236}">
                <a16:creationId xmlns:a16="http://schemas.microsoft.com/office/drawing/2014/main" id="{D94272AF-0699-41A1-ADEC-B880F5B74669}"/>
              </a:ext>
            </a:extLst>
          </p:cNvPr>
          <p:cNvSpPr txBox="1">
            <a:spLocks/>
          </p:cNvSpPr>
          <p:nvPr/>
        </p:nvSpPr>
        <p:spPr>
          <a:xfrm>
            <a:off x="7053629" y="3734534"/>
            <a:ext cx="2097856" cy="623258"/>
          </a:xfrm>
          <a:prstGeom prst="rect">
            <a:avLst/>
          </a:prstGeom>
        </p:spPr>
        <p:txBody>
          <a:bodyPr vert="horz" lIns="91422" tIns="45711" rIns="91422" bIns="45711"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lnSpc>
                <a:spcPct val="120000"/>
              </a:lnSpc>
              <a:spcBef>
                <a:spcPts val="0"/>
              </a:spcBef>
              <a:buNone/>
            </a:pPr>
            <a:r>
              <a:rPr lang="zh-CN" altLang="en-US" sz="1200" dirty="0">
                <a:solidFill>
                  <a:prstClr val="white"/>
                </a:solidFill>
                <a:cs typeface="+mn-ea"/>
                <a:sym typeface="+mn-lt"/>
              </a:rPr>
              <a:t>此处文字替换成具体内容。</a:t>
            </a:r>
          </a:p>
          <a:p>
            <a:pPr marL="0" lvl="0" indent="0" algn="ctr">
              <a:lnSpc>
                <a:spcPct val="120000"/>
              </a:lnSpc>
              <a:spcBef>
                <a:spcPts val="0"/>
              </a:spcBef>
              <a:buNone/>
            </a:pPr>
            <a:r>
              <a:rPr lang="zh-CN" altLang="en-US" sz="1200" dirty="0">
                <a:solidFill>
                  <a:prstClr val="white"/>
                </a:solidFill>
                <a:cs typeface="+mn-ea"/>
                <a:sym typeface="+mn-lt"/>
              </a:rPr>
              <a:t>此处文字替换成具体内容。</a:t>
            </a:r>
          </a:p>
          <a:p>
            <a:pPr marL="0" lvl="0" indent="0" algn="ctr">
              <a:lnSpc>
                <a:spcPct val="120000"/>
              </a:lnSpc>
              <a:spcBef>
                <a:spcPts val="0"/>
              </a:spcBef>
              <a:buNone/>
            </a:pPr>
            <a:r>
              <a:rPr lang="zh-CN" altLang="en-US" sz="1200" dirty="0">
                <a:solidFill>
                  <a:prstClr val="white"/>
                </a:solidFill>
                <a:cs typeface="+mn-ea"/>
                <a:sym typeface="+mn-lt"/>
              </a:rPr>
              <a:t>此处文字替换成具体内容。</a:t>
            </a:r>
          </a:p>
          <a:p>
            <a:pPr marL="0" lvl="0" indent="0" algn="ctr">
              <a:lnSpc>
                <a:spcPct val="120000"/>
              </a:lnSpc>
              <a:spcBef>
                <a:spcPts val="0"/>
              </a:spcBef>
              <a:buNone/>
            </a:pPr>
            <a:r>
              <a:rPr lang="zh-CN" altLang="en-US" sz="1200" dirty="0">
                <a:solidFill>
                  <a:prstClr val="white"/>
                </a:solidFill>
                <a:cs typeface="+mn-ea"/>
                <a:sym typeface="+mn-lt"/>
              </a:rPr>
              <a:t>此处文字替换成具体内容。</a:t>
            </a:r>
          </a:p>
        </p:txBody>
      </p:sp>
      <p:sp>
        <p:nvSpPr>
          <p:cNvPr id="22" name="TextBox 85">
            <a:extLst>
              <a:ext uri="{FF2B5EF4-FFF2-40B4-BE49-F238E27FC236}">
                <a16:creationId xmlns:a16="http://schemas.microsoft.com/office/drawing/2014/main" id="{5CF14482-780B-426F-A688-4E35DB867B93}"/>
              </a:ext>
            </a:extLst>
          </p:cNvPr>
          <p:cNvSpPr txBox="1"/>
          <p:nvPr/>
        </p:nvSpPr>
        <p:spPr>
          <a:xfrm>
            <a:off x="7337821" y="3399926"/>
            <a:ext cx="1465071" cy="369314"/>
          </a:xfrm>
          <a:prstGeom prst="rect">
            <a:avLst/>
          </a:prstGeom>
          <a:noFill/>
        </p:spPr>
        <p:txBody>
          <a:bodyPr wrap="square" lIns="91422" tIns="45711" rIns="91422" bIns="45711" rtlCol="0">
            <a:spAutoFit/>
          </a:bodyPr>
          <a:lstStyle/>
          <a:p>
            <a:pPr algn="ctr"/>
            <a:r>
              <a:rPr lang="en-US" altLang="zh-CN" b="1" dirty="0">
                <a:solidFill>
                  <a:schemeClr val="accent1"/>
                </a:solidFill>
                <a:cs typeface="+mn-ea"/>
                <a:sym typeface="+mn-lt"/>
              </a:rPr>
              <a:t>KEYWORD</a:t>
            </a:r>
          </a:p>
        </p:txBody>
      </p:sp>
      <p:sp>
        <p:nvSpPr>
          <p:cNvPr id="23" name="Content Placeholder 19">
            <a:extLst>
              <a:ext uri="{FF2B5EF4-FFF2-40B4-BE49-F238E27FC236}">
                <a16:creationId xmlns:a16="http://schemas.microsoft.com/office/drawing/2014/main" id="{DC577D9E-3C1C-463B-AA29-CC8D213109FA}"/>
              </a:ext>
            </a:extLst>
          </p:cNvPr>
          <p:cNvSpPr txBox="1">
            <a:spLocks/>
          </p:cNvSpPr>
          <p:nvPr/>
        </p:nvSpPr>
        <p:spPr>
          <a:xfrm>
            <a:off x="9162813" y="3731235"/>
            <a:ext cx="2120536" cy="623258"/>
          </a:xfrm>
          <a:prstGeom prst="rect">
            <a:avLst/>
          </a:prstGeom>
        </p:spPr>
        <p:txBody>
          <a:bodyPr vert="horz" lIns="91422" tIns="45711" rIns="91422" bIns="45711"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lnSpc>
                <a:spcPct val="120000"/>
              </a:lnSpc>
              <a:spcBef>
                <a:spcPts val="0"/>
              </a:spcBef>
              <a:buNone/>
            </a:pPr>
            <a:r>
              <a:rPr lang="zh-CN" altLang="en-US" sz="1200" dirty="0">
                <a:solidFill>
                  <a:prstClr val="white"/>
                </a:solidFill>
                <a:cs typeface="+mn-ea"/>
                <a:sym typeface="+mn-lt"/>
              </a:rPr>
              <a:t>此处文字替换成具体内容。</a:t>
            </a:r>
          </a:p>
          <a:p>
            <a:pPr marL="0" lvl="0" indent="0" algn="ctr">
              <a:lnSpc>
                <a:spcPct val="120000"/>
              </a:lnSpc>
              <a:spcBef>
                <a:spcPts val="0"/>
              </a:spcBef>
              <a:buNone/>
            </a:pPr>
            <a:r>
              <a:rPr lang="zh-CN" altLang="en-US" sz="1200" dirty="0">
                <a:solidFill>
                  <a:prstClr val="white"/>
                </a:solidFill>
                <a:cs typeface="+mn-ea"/>
                <a:sym typeface="+mn-lt"/>
              </a:rPr>
              <a:t>此处文字替换成具体内容。</a:t>
            </a:r>
          </a:p>
          <a:p>
            <a:pPr marL="0" lvl="0" indent="0" algn="ctr">
              <a:lnSpc>
                <a:spcPct val="120000"/>
              </a:lnSpc>
              <a:spcBef>
                <a:spcPts val="0"/>
              </a:spcBef>
              <a:buNone/>
            </a:pPr>
            <a:r>
              <a:rPr lang="zh-CN" altLang="en-US" sz="1200" dirty="0">
                <a:solidFill>
                  <a:prstClr val="white"/>
                </a:solidFill>
                <a:cs typeface="+mn-ea"/>
                <a:sym typeface="+mn-lt"/>
              </a:rPr>
              <a:t>此处文字替换成具体内容。</a:t>
            </a:r>
          </a:p>
          <a:p>
            <a:pPr marL="0" lvl="0" indent="0" algn="ctr">
              <a:lnSpc>
                <a:spcPct val="120000"/>
              </a:lnSpc>
              <a:spcBef>
                <a:spcPts val="0"/>
              </a:spcBef>
              <a:buNone/>
            </a:pPr>
            <a:r>
              <a:rPr lang="zh-CN" altLang="en-US" sz="1200" dirty="0">
                <a:solidFill>
                  <a:prstClr val="white"/>
                </a:solidFill>
                <a:cs typeface="+mn-ea"/>
                <a:sym typeface="+mn-lt"/>
              </a:rPr>
              <a:t>此处文字替换成具体内容。</a:t>
            </a:r>
          </a:p>
          <a:p>
            <a:pPr marL="0" indent="0" algn="ctr">
              <a:buFont typeface="Arial" panose="020B0604020202020204" pitchFamily="34" charset="0"/>
              <a:buNone/>
            </a:pPr>
            <a:endParaRPr lang="en-US" sz="1200" dirty="0">
              <a:solidFill>
                <a:srgbClr val="FFFFFF"/>
              </a:solidFill>
              <a:cs typeface="+mn-ea"/>
              <a:sym typeface="+mn-lt"/>
            </a:endParaRPr>
          </a:p>
        </p:txBody>
      </p:sp>
      <p:sp>
        <p:nvSpPr>
          <p:cNvPr id="24" name="TextBox 91">
            <a:extLst>
              <a:ext uri="{FF2B5EF4-FFF2-40B4-BE49-F238E27FC236}">
                <a16:creationId xmlns:a16="http://schemas.microsoft.com/office/drawing/2014/main" id="{11177A09-8C87-44EC-A33B-7BD3D63DBD5B}"/>
              </a:ext>
            </a:extLst>
          </p:cNvPr>
          <p:cNvSpPr txBox="1"/>
          <p:nvPr/>
        </p:nvSpPr>
        <p:spPr>
          <a:xfrm>
            <a:off x="9490726" y="3399926"/>
            <a:ext cx="1464709" cy="369314"/>
          </a:xfrm>
          <a:prstGeom prst="rect">
            <a:avLst/>
          </a:prstGeom>
          <a:noFill/>
        </p:spPr>
        <p:txBody>
          <a:bodyPr wrap="square" lIns="91422" tIns="45711" rIns="91422" bIns="45711" rtlCol="0">
            <a:spAutoFit/>
          </a:bodyPr>
          <a:lstStyle/>
          <a:p>
            <a:pPr algn="ctr"/>
            <a:r>
              <a:rPr lang="en-US" altLang="zh-CN" b="1" dirty="0">
                <a:solidFill>
                  <a:schemeClr val="accent1"/>
                </a:solidFill>
                <a:cs typeface="+mn-ea"/>
                <a:sym typeface="+mn-lt"/>
              </a:rPr>
              <a:t>KEYWORD</a:t>
            </a:r>
          </a:p>
        </p:txBody>
      </p:sp>
      <p:pic>
        <p:nvPicPr>
          <p:cNvPr id="27" name="图片占位符 10">
            <a:extLst>
              <a:ext uri="{FF2B5EF4-FFF2-40B4-BE49-F238E27FC236}">
                <a16:creationId xmlns:a16="http://schemas.microsoft.com/office/drawing/2014/main" id="{94FD1101-2973-4D9E-A41B-A0D3A6EAB3DF}"/>
              </a:ext>
            </a:extLst>
          </p:cNvPr>
          <p:cNvPicPr>
            <a:picLocks noChangeAspect="1"/>
          </p:cNvPicPr>
          <p:nvPr/>
        </p:nvPicPr>
        <p:blipFill rotWithShape="1">
          <a:blip r:embed="rId4">
            <a:extLst>
              <a:ext uri="{28A0092B-C50C-407E-A947-70E740481C1C}">
                <a14:useLocalDpi xmlns:a14="http://schemas.microsoft.com/office/drawing/2010/main" val="0"/>
              </a:ext>
            </a:extLst>
          </a:blip>
          <a:srcRect r="71100"/>
          <a:stretch/>
        </p:blipFill>
        <p:spPr>
          <a:xfrm>
            <a:off x="2772011" y="2512381"/>
            <a:ext cx="1491540" cy="2046919"/>
          </a:xfrm>
          <a:prstGeom prst="rect">
            <a:avLst/>
          </a:prstGeom>
          <a:blipFill>
            <a:blip r:embed="rId5"/>
            <a:stretch>
              <a:fillRect/>
            </a:stretch>
          </a:blipFill>
        </p:spPr>
      </p:pic>
      <p:sp>
        <p:nvSpPr>
          <p:cNvPr id="26" name="文本框 25">
            <a:extLst>
              <a:ext uri="{FF2B5EF4-FFF2-40B4-BE49-F238E27FC236}">
                <a16:creationId xmlns:a16="http://schemas.microsoft.com/office/drawing/2014/main" id="{0961FB1E-9BA6-4C19-B43C-BD0FED00E1D6}"/>
              </a:ext>
            </a:extLst>
          </p:cNvPr>
          <p:cNvSpPr txBox="1"/>
          <p:nvPr/>
        </p:nvSpPr>
        <p:spPr>
          <a:xfrm>
            <a:off x="4436785" y="330432"/>
            <a:ext cx="5255202" cy="646307"/>
          </a:xfrm>
          <a:prstGeom prst="rect">
            <a:avLst/>
          </a:prstGeom>
          <a:noFill/>
        </p:spPr>
        <p:txBody>
          <a:bodyPr wrap="square" lIns="91416" tIns="45708" rIns="91416" bIns="45708" rtlCol="0">
            <a:spAutoFit/>
          </a:bodyPr>
          <a:lstStyle/>
          <a:p>
            <a:pPr fontAlgn="base">
              <a:spcBef>
                <a:spcPct val="0"/>
              </a:spcBef>
              <a:spcAft>
                <a:spcPct val="0"/>
              </a:spcAft>
              <a:buFont typeface="Arial" panose="020B0604020202020204" pitchFamily="34" charset="0"/>
              <a:buNone/>
            </a:pPr>
            <a:r>
              <a:rPr lang="zh-CN" altLang="en-US" sz="3600" b="1" dirty="0">
                <a:solidFill>
                  <a:schemeClr val="bg1"/>
                </a:solidFill>
                <a:cs typeface="+mn-ea"/>
                <a:sym typeface="+mn-lt"/>
              </a:rPr>
              <a:t>下步工作重点</a:t>
            </a:r>
          </a:p>
        </p:txBody>
      </p:sp>
      <p:pic>
        <p:nvPicPr>
          <p:cNvPr id="28" name="图片占位符 10">
            <a:extLst>
              <a:ext uri="{FF2B5EF4-FFF2-40B4-BE49-F238E27FC236}">
                <a16:creationId xmlns:a16="http://schemas.microsoft.com/office/drawing/2014/main" id="{8D4BA539-BEAC-4423-94A6-7160E53F2028}"/>
              </a:ext>
            </a:extLst>
          </p:cNvPr>
          <p:cNvPicPr>
            <a:picLocks noChangeAspect="1"/>
          </p:cNvPicPr>
          <p:nvPr/>
        </p:nvPicPr>
        <p:blipFill rotWithShape="1">
          <a:blip r:embed="rId4">
            <a:extLst>
              <a:ext uri="{28A0092B-C50C-407E-A947-70E740481C1C}">
                <a14:useLocalDpi xmlns:a14="http://schemas.microsoft.com/office/drawing/2010/main" val="0"/>
              </a:ext>
            </a:extLst>
          </a:blip>
          <a:srcRect r="71100"/>
          <a:stretch/>
        </p:blipFill>
        <p:spPr>
          <a:xfrm>
            <a:off x="1030907" y="2512381"/>
            <a:ext cx="1491540" cy="2046919"/>
          </a:xfrm>
          <a:prstGeom prst="rect">
            <a:avLst/>
          </a:prstGeom>
          <a:blipFill>
            <a:blip r:embed="rId5"/>
            <a:stretch>
              <a:fillRect/>
            </a:stretch>
          </a:blipFill>
        </p:spPr>
      </p:pic>
      <p:pic>
        <p:nvPicPr>
          <p:cNvPr id="6" name="Picture 88">
            <a:extLst>
              <a:ext uri="{FF2B5EF4-FFF2-40B4-BE49-F238E27FC236}">
                <a16:creationId xmlns:a16="http://schemas.microsoft.com/office/drawing/2014/main" id="{8C81D7B5-BD0A-4966-8622-E12BB0FAD4A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732291" y="1687494"/>
            <a:ext cx="1835150" cy="3906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图片占位符 10">
            <a:extLst>
              <a:ext uri="{FF2B5EF4-FFF2-40B4-BE49-F238E27FC236}">
                <a16:creationId xmlns:a16="http://schemas.microsoft.com/office/drawing/2014/main" id="{F276E303-CE63-45E6-8AE4-124E57B15A28}"/>
              </a:ext>
            </a:extLst>
          </p:cNvPr>
          <p:cNvPicPr>
            <a:picLocks noChangeAspect="1"/>
          </p:cNvPicPr>
          <p:nvPr/>
        </p:nvPicPr>
        <p:blipFill rotWithShape="1">
          <a:blip r:embed="rId4">
            <a:extLst>
              <a:ext uri="{28A0092B-C50C-407E-A947-70E740481C1C}">
                <a14:useLocalDpi xmlns:a14="http://schemas.microsoft.com/office/drawing/2010/main" val="0"/>
              </a:ext>
            </a:extLst>
          </a:blip>
          <a:srcRect r="71100"/>
          <a:stretch/>
        </p:blipFill>
        <p:spPr>
          <a:xfrm>
            <a:off x="1895844" y="2297633"/>
            <a:ext cx="1491540" cy="2867204"/>
          </a:xfrm>
          <a:prstGeom prst="rect">
            <a:avLst/>
          </a:prstGeom>
          <a:blipFill>
            <a:blip r:embed="rId5"/>
            <a:stretch>
              <a:fillRect/>
            </a:stretch>
          </a:blipFill>
        </p:spPr>
      </p:pic>
    </p:spTree>
    <p:extLst>
      <p:ext uri="{BB962C8B-B14F-4D97-AF65-F5344CB8AC3E}">
        <p14:creationId xmlns:p14="http://schemas.microsoft.com/office/powerpoint/2010/main" val="2918567245"/>
      </p:ext>
    </p:extLst>
  </p:cSld>
  <p:clrMapOvr>
    <a:masterClrMapping/>
  </p:clrMapOvr>
  <mc:AlternateContent xmlns:mc="http://schemas.openxmlformats.org/markup-compatibility/2006">
    <mc:Choice xmlns:p14="http://schemas.microsoft.com/office/powerpoint/2010/main" Requires="p14">
      <p:transition p14:dur="250" advClick="0" advTm="4000">
        <p:dissolve/>
      </p:transition>
    </mc:Choice>
    <mc:Fallback>
      <p:transition advClick="0" advTm="4000">
        <p:dissolv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par>
                                    <p:cTn id="17" presetID="22" presetClass="entr" presetSubtype="4"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down)">
                                          <p:cBhvr>
                                            <p:cTn id="22" dur="500"/>
                                            <p:tgtEl>
                                              <p:spTgt spid="22"/>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down)">
                                          <p:cBhvr>
                                            <p:cTn id="25" dur="500"/>
                                            <p:tgtEl>
                                              <p:spTgt spid="15"/>
                                            </p:tgtEl>
                                          </p:cBhvr>
                                        </p:animEffect>
                                      </p:childTnLst>
                                    </p:cTn>
                                  </p:par>
                                  <p:par>
                                    <p:cTn id="26" presetID="22" presetClass="entr" presetSubtype="4"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down)">
                                          <p:cBhvr>
                                            <p:cTn id="28" dur="500"/>
                                            <p:tgtEl>
                                              <p:spTgt spid="16"/>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down)">
                                          <p:cBhvr>
                                            <p:cTn id="31" dur="500"/>
                                            <p:tgtEl>
                                              <p:spTgt spid="24"/>
                                            </p:tgtEl>
                                          </p:cBhvr>
                                        </p:animEffect>
                                      </p:childTnLst>
                                    </p:cTn>
                                  </p:par>
                                  <p:par>
                                    <p:cTn id="32" presetID="2" presetClass="entr" presetSubtype="4" fill="hold" nodeType="withEffect" p14:presetBounceEnd="82000">
                                      <p:stCondLst>
                                        <p:cond delay="0"/>
                                      </p:stCondLst>
                                      <p:iterate type="lt">
                                        <p:tmPct val="10000"/>
                                      </p:iterate>
                                      <p:childTnLst>
                                        <p:set>
                                          <p:cBhvr>
                                            <p:cTn id="33" dur="1" fill="hold">
                                              <p:stCondLst>
                                                <p:cond delay="0"/>
                                              </p:stCondLst>
                                            </p:cTn>
                                            <p:tgtEl>
                                              <p:spTgt spid="6"/>
                                            </p:tgtEl>
                                            <p:attrNameLst>
                                              <p:attrName>style.visibility</p:attrName>
                                            </p:attrNameLst>
                                          </p:cBhvr>
                                          <p:to>
                                            <p:strVal val="visible"/>
                                          </p:to>
                                        </p:set>
                                        <p:anim calcmode="lin" valueType="num" p14:bounceEnd="82000">
                                          <p:cBhvr additive="base">
                                            <p:cTn id="34" dur="500" fill="hold"/>
                                            <p:tgtEl>
                                              <p:spTgt spid="6"/>
                                            </p:tgtEl>
                                            <p:attrNameLst>
                                              <p:attrName>ppt_x</p:attrName>
                                            </p:attrNameLst>
                                          </p:cBhvr>
                                          <p:tavLst>
                                            <p:tav tm="0">
                                              <p:val>
                                                <p:strVal val="#ppt_x"/>
                                              </p:val>
                                            </p:tav>
                                            <p:tav tm="100000">
                                              <p:val>
                                                <p:strVal val="#ppt_x"/>
                                              </p:val>
                                            </p:tav>
                                          </p:tavLst>
                                        </p:anim>
                                        <p:anim calcmode="lin" valueType="num" p14:bounceEnd="82000">
                                          <p:cBhvr additive="base">
                                            <p:cTn id="35" dur="500" fill="hold"/>
                                            <p:tgtEl>
                                              <p:spTgt spid="6"/>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14:presetBounceEnd="82000">
                                      <p:stCondLst>
                                        <p:cond delay="0"/>
                                      </p:stCondLst>
                                      <p:iterate type="lt">
                                        <p:tmPct val="10000"/>
                                      </p:iterate>
                                      <p:childTnLst>
                                        <p:set>
                                          <p:cBhvr>
                                            <p:cTn id="37" dur="1" fill="hold">
                                              <p:stCondLst>
                                                <p:cond delay="0"/>
                                              </p:stCondLst>
                                            </p:cTn>
                                            <p:tgtEl>
                                              <p:spTgt spid="25"/>
                                            </p:tgtEl>
                                            <p:attrNameLst>
                                              <p:attrName>style.visibility</p:attrName>
                                            </p:attrNameLst>
                                          </p:cBhvr>
                                          <p:to>
                                            <p:strVal val="visible"/>
                                          </p:to>
                                        </p:set>
                                        <p:anim calcmode="lin" valueType="num" p14:bounceEnd="82000">
                                          <p:cBhvr additive="base">
                                            <p:cTn id="38" dur="500" fill="hold"/>
                                            <p:tgtEl>
                                              <p:spTgt spid="25"/>
                                            </p:tgtEl>
                                            <p:attrNameLst>
                                              <p:attrName>ppt_x</p:attrName>
                                            </p:attrNameLst>
                                          </p:cBhvr>
                                          <p:tavLst>
                                            <p:tav tm="0">
                                              <p:val>
                                                <p:strVal val="#ppt_x"/>
                                              </p:val>
                                            </p:tav>
                                            <p:tav tm="100000">
                                              <p:val>
                                                <p:strVal val="#ppt_x"/>
                                              </p:val>
                                            </p:tav>
                                          </p:tavLst>
                                        </p:anim>
                                        <p:anim calcmode="lin" valueType="num" p14:bounceEnd="82000">
                                          <p:cBhvr additive="base">
                                            <p:cTn id="39" dur="500" fill="hold"/>
                                            <p:tgtEl>
                                              <p:spTgt spid="25"/>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14:presetBounceEnd="82000">
                                      <p:stCondLst>
                                        <p:cond delay="0"/>
                                      </p:stCondLst>
                                      <p:iterate type="lt">
                                        <p:tmPct val="10000"/>
                                      </p:iterate>
                                      <p:childTnLst>
                                        <p:set>
                                          <p:cBhvr>
                                            <p:cTn id="41" dur="1" fill="hold">
                                              <p:stCondLst>
                                                <p:cond delay="0"/>
                                              </p:stCondLst>
                                            </p:cTn>
                                            <p:tgtEl>
                                              <p:spTgt spid="4"/>
                                            </p:tgtEl>
                                            <p:attrNameLst>
                                              <p:attrName>style.visibility</p:attrName>
                                            </p:attrNameLst>
                                          </p:cBhvr>
                                          <p:to>
                                            <p:strVal val="visible"/>
                                          </p:to>
                                        </p:set>
                                        <p:anim calcmode="lin" valueType="num" p14:bounceEnd="82000">
                                          <p:cBhvr additive="base">
                                            <p:cTn id="42" dur="500" fill="hold"/>
                                            <p:tgtEl>
                                              <p:spTgt spid="4"/>
                                            </p:tgtEl>
                                            <p:attrNameLst>
                                              <p:attrName>ppt_x</p:attrName>
                                            </p:attrNameLst>
                                          </p:cBhvr>
                                          <p:tavLst>
                                            <p:tav tm="0">
                                              <p:val>
                                                <p:strVal val="#ppt_x"/>
                                              </p:val>
                                            </p:tav>
                                            <p:tav tm="100000">
                                              <p:val>
                                                <p:strVal val="#ppt_x"/>
                                              </p:val>
                                            </p:tav>
                                          </p:tavLst>
                                        </p:anim>
                                        <p:anim calcmode="lin" valueType="num" p14:bounceEnd="82000">
                                          <p:cBhvr additive="base">
                                            <p:cTn id="43" dur="500" fill="hold"/>
                                            <p:tgtEl>
                                              <p:spTgt spid="4"/>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14:presetBounceEnd="82000">
                                      <p:stCondLst>
                                        <p:cond delay="0"/>
                                      </p:stCondLst>
                                      <p:iterate type="lt">
                                        <p:tmPct val="10000"/>
                                      </p:iterate>
                                      <p:childTnLst>
                                        <p:set>
                                          <p:cBhvr>
                                            <p:cTn id="45" dur="1" fill="hold">
                                              <p:stCondLst>
                                                <p:cond delay="0"/>
                                              </p:stCondLst>
                                            </p:cTn>
                                            <p:tgtEl>
                                              <p:spTgt spid="2"/>
                                            </p:tgtEl>
                                            <p:attrNameLst>
                                              <p:attrName>style.visibility</p:attrName>
                                            </p:attrNameLst>
                                          </p:cBhvr>
                                          <p:to>
                                            <p:strVal val="visible"/>
                                          </p:to>
                                        </p:set>
                                        <p:anim calcmode="lin" valueType="num" p14:bounceEnd="82000">
                                          <p:cBhvr additive="base">
                                            <p:cTn id="46" dur="500" fill="hold"/>
                                            <p:tgtEl>
                                              <p:spTgt spid="2"/>
                                            </p:tgtEl>
                                            <p:attrNameLst>
                                              <p:attrName>ppt_x</p:attrName>
                                            </p:attrNameLst>
                                          </p:cBhvr>
                                          <p:tavLst>
                                            <p:tav tm="0">
                                              <p:val>
                                                <p:strVal val="#ppt_x"/>
                                              </p:val>
                                            </p:tav>
                                            <p:tav tm="100000">
                                              <p:val>
                                                <p:strVal val="#ppt_x"/>
                                              </p:val>
                                            </p:tav>
                                          </p:tavLst>
                                        </p:anim>
                                        <p:anim calcmode="lin" valueType="num" p14:bounceEnd="82000">
                                          <p:cBhvr additive="base">
                                            <p:cTn id="47" dur="500" fill="hold"/>
                                            <p:tgtEl>
                                              <p:spTgt spid="2"/>
                                            </p:tgtEl>
                                            <p:attrNameLst>
                                              <p:attrName>ppt_y</p:attrName>
                                            </p:attrNameLst>
                                          </p:cBhvr>
                                          <p:tavLst>
                                            <p:tav tm="0">
                                              <p:val>
                                                <p:strVal val="1+#ppt_h/2"/>
                                              </p:val>
                                            </p:tav>
                                            <p:tav tm="100000">
                                              <p:val>
                                                <p:strVal val="#ppt_y"/>
                                              </p:val>
                                            </p:tav>
                                          </p:tavLst>
                                        </p:anim>
                                      </p:childTnLst>
                                    </p:cTn>
                                  </p:par>
                                  <p:par>
                                    <p:cTn id="48" presetID="2" presetClass="entr" presetSubtype="2" fill="hold" grpId="0" nodeType="withEffect" p14:presetBounceEnd="82000">
                                      <p:stCondLst>
                                        <p:cond delay="0"/>
                                      </p:stCondLst>
                                      <p:iterate type="lt">
                                        <p:tmPct val="10000"/>
                                      </p:iterate>
                                      <p:childTnLst>
                                        <p:set>
                                          <p:cBhvr>
                                            <p:cTn id="49" dur="1" fill="hold">
                                              <p:stCondLst>
                                                <p:cond delay="0"/>
                                              </p:stCondLst>
                                            </p:cTn>
                                            <p:tgtEl>
                                              <p:spTgt spid="19"/>
                                            </p:tgtEl>
                                            <p:attrNameLst>
                                              <p:attrName>style.visibility</p:attrName>
                                            </p:attrNameLst>
                                          </p:cBhvr>
                                          <p:to>
                                            <p:strVal val="visible"/>
                                          </p:to>
                                        </p:set>
                                        <p:anim calcmode="lin" valueType="num" p14:bounceEnd="82000">
                                          <p:cBhvr additive="base">
                                            <p:cTn id="50" dur="500" fill="hold"/>
                                            <p:tgtEl>
                                              <p:spTgt spid="19"/>
                                            </p:tgtEl>
                                            <p:attrNameLst>
                                              <p:attrName>ppt_x</p:attrName>
                                            </p:attrNameLst>
                                          </p:cBhvr>
                                          <p:tavLst>
                                            <p:tav tm="0">
                                              <p:val>
                                                <p:strVal val="1+#ppt_w/2"/>
                                              </p:val>
                                            </p:tav>
                                            <p:tav tm="100000">
                                              <p:val>
                                                <p:strVal val="#ppt_x"/>
                                              </p:val>
                                            </p:tav>
                                          </p:tavLst>
                                        </p:anim>
                                        <p:anim calcmode="lin" valueType="num" p14:bounceEnd="82000">
                                          <p:cBhvr additive="base">
                                            <p:cTn id="51" dur="500" fill="hold"/>
                                            <p:tgtEl>
                                              <p:spTgt spid="19"/>
                                            </p:tgtEl>
                                            <p:attrNameLst>
                                              <p:attrName>ppt_y</p:attrName>
                                            </p:attrNameLst>
                                          </p:cBhvr>
                                          <p:tavLst>
                                            <p:tav tm="0">
                                              <p:val>
                                                <p:strVal val="#ppt_y"/>
                                              </p:val>
                                            </p:tav>
                                            <p:tav tm="100000">
                                              <p:val>
                                                <p:strVal val="#ppt_y"/>
                                              </p:val>
                                            </p:tav>
                                          </p:tavLst>
                                        </p:anim>
                                      </p:childTnLst>
                                    </p:cTn>
                                  </p:par>
                                  <p:par>
                                    <p:cTn id="52" presetID="2" presetClass="entr" presetSubtype="2" fill="hold" grpId="0" nodeType="withEffect" p14:presetBounceEnd="82000">
                                      <p:stCondLst>
                                        <p:cond delay="0"/>
                                      </p:stCondLst>
                                      <p:iterate type="lt">
                                        <p:tmPct val="10000"/>
                                      </p:iterate>
                                      <p:childTnLst>
                                        <p:set>
                                          <p:cBhvr>
                                            <p:cTn id="53" dur="1" fill="hold">
                                              <p:stCondLst>
                                                <p:cond delay="0"/>
                                              </p:stCondLst>
                                            </p:cTn>
                                            <p:tgtEl>
                                              <p:spTgt spid="21"/>
                                            </p:tgtEl>
                                            <p:attrNameLst>
                                              <p:attrName>style.visibility</p:attrName>
                                            </p:attrNameLst>
                                          </p:cBhvr>
                                          <p:to>
                                            <p:strVal val="visible"/>
                                          </p:to>
                                        </p:set>
                                        <p:anim calcmode="lin" valueType="num" p14:bounceEnd="82000">
                                          <p:cBhvr additive="base">
                                            <p:cTn id="54" dur="500" fill="hold"/>
                                            <p:tgtEl>
                                              <p:spTgt spid="21"/>
                                            </p:tgtEl>
                                            <p:attrNameLst>
                                              <p:attrName>ppt_x</p:attrName>
                                            </p:attrNameLst>
                                          </p:cBhvr>
                                          <p:tavLst>
                                            <p:tav tm="0">
                                              <p:val>
                                                <p:strVal val="1+#ppt_w/2"/>
                                              </p:val>
                                            </p:tav>
                                            <p:tav tm="100000">
                                              <p:val>
                                                <p:strVal val="#ppt_x"/>
                                              </p:val>
                                            </p:tav>
                                          </p:tavLst>
                                        </p:anim>
                                        <p:anim calcmode="lin" valueType="num" p14:bounceEnd="82000">
                                          <p:cBhvr additive="base">
                                            <p:cTn id="55" dur="500" fill="hold"/>
                                            <p:tgtEl>
                                              <p:spTgt spid="21"/>
                                            </p:tgtEl>
                                            <p:attrNameLst>
                                              <p:attrName>ppt_y</p:attrName>
                                            </p:attrNameLst>
                                          </p:cBhvr>
                                          <p:tavLst>
                                            <p:tav tm="0">
                                              <p:val>
                                                <p:strVal val="#ppt_y"/>
                                              </p:val>
                                            </p:tav>
                                            <p:tav tm="100000">
                                              <p:val>
                                                <p:strVal val="#ppt_y"/>
                                              </p:val>
                                            </p:tav>
                                          </p:tavLst>
                                        </p:anim>
                                      </p:childTnLst>
                                    </p:cTn>
                                  </p:par>
                                  <p:par>
                                    <p:cTn id="56" presetID="2" presetClass="entr" presetSubtype="2" fill="hold" grpId="0" nodeType="withEffect" p14:presetBounceEnd="82000">
                                      <p:stCondLst>
                                        <p:cond delay="0"/>
                                      </p:stCondLst>
                                      <p:iterate type="lt">
                                        <p:tmPct val="10000"/>
                                      </p:iterate>
                                      <p:childTnLst>
                                        <p:set>
                                          <p:cBhvr>
                                            <p:cTn id="57" dur="1" fill="hold">
                                              <p:stCondLst>
                                                <p:cond delay="0"/>
                                              </p:stCondLst>
                                            </p:cTn>
                                            <p:tgtEl>
                                              <p:spTgt spid="23"/>
                                            </p:tgtEl>
                                            <p:attrNameLst>
                                              <p:attrName>style.visibility</p:attrName>
                                            </p:attrNameLst>
                                          </p:cBhvr>
                                          <p:to>
                                            <p:strVal val="visible"/>
                                          </p:to>
                                        </p:set>
                                        <p:anim calcmode="lin" valueType="num" p14:bounceEnd="82000">
                                          <p:cBhvr additive="base">
                                            <p:cTn id="58" dur="500" fill="hold"/>
                                            <p:tgtEl>
                                              <p:spTgt spid="23"/>
                                            </p:tgtEl>
                                            <p:attrNameLst>
                                              <p:attrName>ppt_x</p:attrName>
                                            </p:attrNameLst>
                                          </p:cBhvr>
                                          <p:tavLst>
                                            <p:tav tm="0">
                                              <p:val>
                                                <p:strVal val="1+#ppt_w/2"/>
                                              </p:val>
                                            </p:tav>
                                            <p:tav tm="100000">
                                              <p:val>
                                                <p:strVal val="#ppt_x"/>
                                              </p:val>
                                            </p:tav>
                                          </p:tavLst>
                                        </p:anim>
                                        <p:anim calcmode="lin" valueType="num" p14:bounceEnd="82000">
                                          <p:cBhvr additive="base">
                                            <p:cTn id="59" dur="500" fill="hold"/>
                                            <p:tgtEl>
                                              <p:spTgt spid="23"/>
                                            </p:tgtEl>
                                            <p:attrNameLst>
                                              <p:attrName>ppt_y</p:attrName>
                                            </p:attrNameLst>
                                          </p:cBhvr>
                                          <p:tavLst>
                                            <p:tav tm="0">
                                              <p:val>
                                                <p:strVal val="#ppt_y"/>
                                              </p:val>
                                            </p:tav>
                                            <p:tav tm="100000">
                                              <p:val>
                                                <p:strVal val="#ppt_y"/>
                                              </p:val>
                                            </p:tav>
                                          </p:tavLst>
                                        </p:anim>
                                      </p:childTnLst>
                                    </p:cTn>
                                  </p:par>
                                  <p:par>
                                    <p:cTn id="60" presetID="2" presetClass="entr" presetSubtype="4" fill="hold" nodeType="withEffect" p14:presetBounceEnd="82000">
                                      <p:stCondLst>
                                        <p:cond delay="0"/>
                                      </p:stCondLst>
                                      <p:iterate type="lt">
                                        <p:tmPct val="10000"/>
                                      </p:iterate>
                                      <p:childTnLst>
                                        <p:set>
                                          <p:cBhvr>
                                            <p:cTn id="61" dur="1" fill="hold">
                                              <p:stCondLst>
                                                <p:cond delay="0"/>
                                              </p:stCondLst>
                                            </p:cTn>
                                            <p:tgtEl>
                                              <p:spTgt spid="27"/>
                                            </p:tgtEl>
                                            <p:attrNameLst>
                                              <p:attrName>style.visibility</p:attrName>
                                            </p:attrNameLst>
                                          </p:cBhvr>
                                          <p:to>
                                            <p:strVal val="visible"/>
                                          </p:to>
                                        </p:set>
                                        <p:anim calcmode="lin" valueType="num" p14:bounceEnd="82000">
                                          <p:cBhvr additive="base">
                                            <p:cTn id="62" dur="500" fill="hold"/>
                                            <p:tgtEl>
                                              <p:spTgt spid="27"/>
                                            </p:tgtEl>
                                            <p:attrNameLst>
                                              <p:attrName>ppt_x</p:attrName>
                                            </p:attrNameLst>
                                          </p:cBhvr>
                                          <p:tavLst>
                                            <p:tav tm="0">
                                              <p:val>
                                                <p:strVal val="#ppt_x"/>
                                              </p:val>
                                            </p:tav>
                                            <p:tav tm="100000">
                                              <p:val>
                                                <p:strVal val="#ppt_x"/>
                                              </p:val>
                                            </p:tav>
                                          </p:tavLst>
                                        </p:anim>
                                        <p:anim calcmode="lin" valueType="num" p14:bounceEnd="82000">
                                          <p:cBhvr additive="base">
                                            <p:cTn id="63" dur="500" fill="hold"/>
                                            <p:tgtEl>
                                              <p:spTgt spid="27"/>
                                            </p:tgtEl>
                                            <p:attrNameLst>
                                              <p:attrName>ppt_y</p:attrName>
                                            </p:attrNameLst>
                                          </p:cBhvr>
                                          <p:tavLst>
                                            <p:tav tm="0">
                                              <p:val>
                                                <p:strVal val="1+#ppt_h/2"/>
                                              </p:val>
                                            </p:tav>
                                            <p:tav tm="100000">
                                              <p:val>
                                                <p:strVal val="#ppt_y"/>
                                              </p:val>
                                            </p:tav>
                                          </p:tavLst>
                                        </p:anim>
                                      </p:childTnLst>
                                    </p:cTn>
                                  </p:par>
                                  <p:par>
                                    <p:cTn id="64" presetID="2" presetClass="entr" presetSubtype="4" fill="hold" nodeType="withEffect" p14:presetBounceEnd="82000">
                                      <p:stCondLst>
                                        <p:cond delay="0"/>
                                      </p:stCondLst>
                                      <p:iterate type="lt">
                                        <p:tmPct val="10000"/>
                                      </p:iterate>
                                      <p:childTnLst>
                                        <p:set>
                                          <p:cBhvr>
                                            <p:cTn id="65" dur="1" fill="hold">
                                              <p:stCondLst>
                                                <p:cond delay="0"/>
                                              </p:stCondLst>
                                            </p:cTn>
                                            <p:tgtEl>
                                              <p:spTgt spid="28"/>
                                            </p:tgtEl>
                                            <p:attrNameLst>
                                              <p:attrName>style.visibility</p:attrName>
                                            </p:attrNameLst>
                                          </p:cBhvr>
                                          <p:to>
                                            <p:strVal val="visible"/>
                                          </p:to>
                                        </p:set>
                                        <p:anim calcmode="lin" valueType="num" p14:bounceEnd="82000">
                                          <p:cBhvr additive="base">
                                            <p:cTn id="66" dur="500" fill="hold"/>
                                            <p:tgtEl>
                                              <p:spTgt spid="28"/>
                                            </p:tgtEl>
                                            <p:attrNameLst>
                                              <p:attrName>ppt_x</p:attrName>
                                            </p:attrNameLst>
                                          </p:cBhvr>
                                          <p:tavLst>
                                            <p:tav tm="0">
                                              <p:val>
                                                <p:strVal val="#ppt_x"/>
                                              </p:val>
                                            </p:tav>
                                            <p:tav tm="100000">
                                              <p:val>
                                                <p:strVal val="#ppt_x"/>
                                              </p:val>
                                            </p:tav>
                                          </p:tavLst>
                                        </p:anim>
                                        <p:anim calcmode="lin" valueType="num" p14:bounceEnd="82000">
                                          <p:cBhvr additive="base">
                                            <p:cTn id="67"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5" grpId="0" animBg="1"/>
          <p:bldP spid="19" grpId="0"/>
          <p:bldP spid="20" grpId="0"/>
          <p:bldP spid="21" grpId="0"/>
          <p:bldP spid="22" grpId="0"/>
          <p:bldP spid="23" grpId="0"/>
          <p:bldP spid="2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par>
                                    <p:cTn id="17" presetID="22" presetClass="entr" presetSubtype="4"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down)">
                                          <p:cBhvr>
                                            <p:cTn id="22" dur="500"/>
                                            <p:tgtEl>
                                              <p:spTgt spid="22"/>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down)">
                                          <p:cBhvr>
                                            <p:cTn id="25" dur="500"/>
                                            <p:tgtEl>
                                              <p:spTgt spid="15"/>
                                            </p:tgtEl>
                                          </p:cBhvr>
                                        </p:animEffect>
                                      </p:childTnLst>
                                    </p:cTn>
                                  </p:par>
                                  <p:par>
                                    <p:cTn id="26" presetID="22" presetClass="entr" presetSubtype="4"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down)">
                                          <p:cBhvr>
                                            <p:cTn id="28" dur="500"/>
                                            <p:tgtEl>
                                              <p:spTgt spid="16"/>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down)">
                                          <p:cBhvr>
                                            <p:cTn id="31" dur="500"/>
                                            <p:tgtEl>
                                              <p:spTgt spid="24"/>
                                            </p:tgtEl>
                                          </p:cBhvr>
                                        </p:animEffect>
                                      </p:childTnLst>
                                    </p:cTn>
                                  </p:par>
                                  <p:par>
                                    <p:cTn id="32" presetID="2" presetClass="entr" presetSubtype="4" fill="hold" nodeType="withEffect">
                                      <p:stCondLst>
                                        <p:cond delay="0"/>
                                      </p:stCondLst>
                                      <p:iterate type="lt">
                                        <p:tmPct val="10000"/>
                                      </p:iterate>
                                      <p:childTnLst>
                                        <p:set>
                                          <p:cBhvr>
                                            <p:cTn id="33" dur="1" fill="hold">
                                              <p:stCondLst>
                                                <p:cond delay="0"/>
                                              </p:stCondLst>
                                            </p:cTn>
                                            <p:tgtEl>
                                              <p:spTgt spid="6"/>
                                            </p:tgtEl>
                                            <p:attrNameLst>
                                              <p:attrName>style.visibility</p:attrName>
                                            </p:attrNameLst>
                                          </p:cBhvr>
                                          <p:to>
                                            <p:strVal val="visible"/>
                                          </p:to>
                                        </p:set>
                                        <p:anim calcmode="lin" valueType="num">
                                          <p:cBhvr additive="base">
                                            <p:cTn id="34" dur="500" fill="hold"/>
                                            <p:tgtEl>
                                              <p:spTgt spid="6"/>
                                            </p:tgtEl>
                                            <p:attrNameLst>
                                              <p:attrName>ppt_x</p:attrName>
                                            </p:attrNameLst>
                                          </p:cBhvr>
                                          <p:tavLst>
                                            <p:tav tm="0">
                                              <p:val>
                                                <p:strVal val="#ppt_x"/>
                                              </p:val>
                                            </p:tav>
                                            <p:tav tm="100000">
                                              <p:val>
                                                <p:strVal val="#ppt_x"/>
                                              </p:val>
                                            </p:tav>
                                          </p:tavLst>
                                        </p:anim>
                                        <p:anim calcmode="lin" valueType="num">
                                          <p:cBhvr additive="base">
                                            <p:cTn id="35" dur="500" fill="hold"/>
                                            <p:tgtEl>
                                              <p:spTgt spid="6"/>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iterate type="lt">
                                        <p:tmPct val="10000"/>
                                      </p:iterate>
                                      <p:childTnLst>
                                        <p:set>
                                          <p:cBhvr>
                                            <p:cTn id="37" dur="1" fill="hold">
                                              <p:stCondLst>
                                                <p:cond delay="0"/>
                                              </p:stCondLst>
                                            </p:cTn>
                                            <p:tgtEl>
                                              <p:spTgt spid="25"/>
                                            </p:tgtEl>
                                            <p:attrNameLst>
                                              <p:attrName>style.visibility</p:attrName>
                                            </p:attrNameLst>
                                          </p:cBhvr>
                                          <p:to>
                                            <p:strVal val="visible"/>
                                          </p:to>
                                        </p:set>
                                        <p:anim calcmode="lin" valueType="num">
                                          <p:cBhvr additive="base">
                                            <p:cTn id="38" dur="500" fill="hold"/>
                                            <p:tgtEl>
                                              <p:spTgt spid="25"/>
                                            </p:tgtEl>
                                            <p:attrNameLst>
                                              <p:attrName>ppt_x</p:attrName>
                                            </p:attrNameLst>
                                          </p:cBhvr>
                                          <p:tavLst>
                                            <p:tav tm="0">
                                              <p:val>
                                                <p:strVal val="#ppt_x"/>
                                              </p:val>
                                            </p:tav>
                                            <p:tav tm="100000">
                                              <p:val>
                                                <p:strVal val="#ppt_x"/>
                                              </p:val>
                                            </p:tav>
                                          </p:tavLst>
                                        </p:anim>
                                        <p:anim calcmode="lin" valueType="num">
                                          <p:cBhvr additive="base">
                                            <p:cTn id="39" dur="500" fill="hold"/>
                                            <p:tgtEl>
                                              <p:spTgt spid="25"/>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iterate type="lt">
                                        <p:tmPct val="10000"/>
                                      </p:iterate>
                                      <p:childTnLst>
                                        <p:set>
                                          <p:cBhvr>
                                            <p:cTn id="41" dur="1" fill="hold">
                                              <p:stCondLst>
                                                <p:cond delay="0"/>
                                              </p:stCondLst>
                                            </p:cTn>
                                            <p:tgtEl>
                                              <p:spTgt spid="4"/>
                                            </p:tgtEl>
                                            <p:attrNameLst>
                                              <p:attrName>style.visibility</p:attrName>
                                            </p:attrNameLst>
                                          </p:cBhvr>
                                          <p:to>
                                            <p:strVal val="visible"/>
                                          </p:to>
                                        </p:set>
                                        <p:anim calcmode="lin" valueType="num">
                                          <p:cBhvr additive="base">
                                            <p:cTn id="42" dur="500" fill="hold"/>
                                            <p:tgtEl>
                                              <p:spTgt spid="4"/>
                                            </p:tgtEl>
                                            <p:attrNameLst>
                                              <p:attrName>ppt_x</p:attrName>
                                            </p:attrNameLst>
                                          </p:cBhvr>
                                          <p:tavLst>
                                            <p:tav tm="0">
                                              <p:val>
                                                <p:strVal val="#ppt_x"/>
                                              </p:val>
                                            </p:tav>
                                            <p:tav tm="100000">
                                              <p:val>
                                                <p:strVal val="#ppt_x"/>
                                              </p:val>
                                            </p:tav>
                                          </p:tavLst>
                                        </p:anim>
                                        <p:anim calcmode="lin" valueType="num">
                                          <p:cBhvr additive="base">
                                            <p:cTn id="43" dur="500" fill="hold"/>
                                            <p:tgtEl>
                                              <p:spTgt spid="4"/>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iterate type="lt">
                                        <p:tmPct val="10000"/>
                                      </p:iterate>
                                      <p:childTnLst>
                                        <p:set>
                                          <p:cBhvr>
                                            <p:cTn id="45" dur="1" fill="hold">
                                              <p:stCondLst>
                                                <p:cond delay="0"/>
                                              </p:stCondLst>
                                            </p:cTn>
                                            <p:tgtEl>
                                              <p:spTgt spid="2"/>
                                            </p:tgtEl>
                                            <p:attrNameLst>
                                              <p:attrName>style.visibility</p:attrName>
                                            </p:attrNameLst>
                                          </p:cBhvr>
                                          <p:to>
                                            <p:strVal val="visible"/>
                                          </p:to>
                                        </p:set>
                                        <p:anim calcmode="lin" valueType="num">
                                          <p:cBhvr additive="base">
                                            <p:cTn id="46" dur="500" fill="hold"/>
                                            <p:tgtEl>
                                              <p:spTgt spid="2"/>
                                            </p:tgtEl>
                                            <p:attrNameLst>
                                              <p:attrName>ppt_x</p:attrName>
                                            </p:attrNameLst>
                                          </p:cBhvr>
                                          <p:tavLst>
                                            <p:tav tm="0">
                                              <p:val>
                                                <p:strVal val="#ppt_x"/>
                                              </p:val>
                                            </p:tav>
                                            <p:tav tm="100000">
                                              <p:val>
                                                <p:strVal val="#ppt_x"/>
                                              </p:val>
                                            </p:tav>
                                          </p:tavLst>
                                        </p:anim>
                                        <p:anim calcmode="lin" valueType="num">
                                          <p:cBhvr additive="base">
                                            <p:cTn id="47" dur="500" fill="hold"/>
                                            <p:tgtEl>
                                              <p:spTgt spid="2"/>
                                            </p:tgtEl>
                                            <p:attrNameLst>
                                              <p:attrName>ppt_y</p:attrName>
                                            </p:attrNameLst>
                                          </p:cBhvr>
                                          <p:tavLst>
                                            <p:tav tm="0">
                                              <p:val>
                                                <p:strVal val="1+#ppt_h/2"/>
                                              </p:val>
                                            </p:tav>
                                            <p:tav tm="100000">
                                              <p:val>
                                                <p:strVal val="#ppt_y"/>
                                              </p:val>
                                            </p:tav>
                                          </p:tavLst>
                                        </p:anim>
                                      </p:childTnLst>
                                    </p:cTn>
                                  </p:par>
                                  <p:par>
                                    <p:cTn id="48" presetID="2" presetClass="entr" presetSubtype="2" fill="hold" grpId="0" nodeType="withEffect">
                                      <p:stCondLst>
                                        <p:cond delay="0"/>
                                      </p:stCondLst>
                                      <p:iterate type="lt">
                                        <p:tmPct val="10000"/>
                                      </p:iterate>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500" fill="hold"/>
                                            <p:tgtEl>
                                              <p:spTgt spid="19"/>
                                            </p:tgtEl>
                                            <p:attrNameLst>
                                              <p:attrName>ppt_x</p:attrName>
                                            </p:attrNameLst>
                                          </p:cBhvr>
                                          <p:tavLst>
                                            <p:tav tm="0">
                                              <p:val>
                                                <p:strVal val="1+#ppt_w/2"/>
                                              </p:val>
                                            </p:tav>
                                            <p:tav tm="100000">
                                              <p:val>
                                                <p:strVal val="#ppt_x"/>
                                              </p:val>
                                            </p:tav>
                                          </p:tavLst>
                                        </p:anim>
                                        <p:anim calcmode="lin" valueType="num">
                                          <p:cBhvr additive="base">
                                            <p:cTn id="51" dur="500" fill="hold"/>
                                            <p:tgtEl>
                                              <p:spTgt spid="19"/>
                                            </p:tgtEl>
                                            <p:attrNameLst>
                                              <p:attrName>ppt_y</p:attrName>
                                            </p:attrNameLst>
                                          </p:cBhvr>
                                          <p:tavLst>
                                            <p:tav tm="0">
                                              <p:val>
                                                <p:strVal val="#ppt_y"/>
                                              </p:val>
                                            </p:tav>
                                            <p:tav tm="100000">
                                              <p:val>
                                                <p:strVal val="#ppt_y"/>
                                              </p:val>
                                            </p:tav>
                                          </p:tavLst>
                                        </p:anim>
                                      </p:childTnLst>
                                    </p:cTn>
                                  </p:par>
                                  <p:par>
                                    <p:cTn id="52" presetID="2" presetClass="entr" presetSubtype="2" fill="hold" grpId="0" nodeType="withEffect">
                                      <p:stCondLst>
                                        <p:cond delay="0"/>
                                      </p:stCondLst>
                                      <p:iterate type="lt">
                                        <p:tmPct val="10000"/>
                                      </p:iterate>
                                      <p:childTnLst>
                                        <p:set>
                                          <p:cBhvr>
                                            <p:cTn id="53" dur="1" fill="hold">
                                              <p:stCondLst>
                                                <p:cond delay="0"/>
                                              </p:stCondLst>
                                            </p:cTn>
                                            <p:tgtEl>
                                              <p:spTgt spid="21"/>
                                            </p:tgtEl>
                                            <p:attrNameLst>
                                              <p:attrName>style.visibility</p:attrName>
                                            </p:attrNameLst>
                                          </p:cBhvr>
                                          <p:to>
                                            <p:strVal val="visible"/>
                                          </p:to>
                                        </p:set>
                                        <p:anim calcmode="lin" valueType="num">
                                          <p:cBhvr additive="base">
                                            <p:cTn id="54" dur="500" fill="hold"/>
                                            <p:tgtEl>
                                              <p:spTgt spid="21"/>
                                            </p:tgtEl>
                                            <p:attrNameLst>
                                              <p:attrName>ppt_x</p:attrName>
                                            </p:attrNameLst>
                                          </p:cBhvr>
                                          <p:tavLst>
                                            <p:tav tm="0">
                                              <p:val>
                                                <p:strVal val="1+#ppt_w/2"/>
                                              </p:val>
                                            </p:tav>
                                            <p:tav tm="100000">
                                              <p:val>
                                                <p:strVal val="#ppt_x"/>
                                              </p:val>
                                            </p:tav>
                                          </p:tavLst>
                                        </p:anim>
                                        <p:anim calcmode="lin" valueType="num">
                                          <p:cBhvr additive="base">
                                            <p:cTn id="55" dur="500" fill="hold"/>
                                            <p:tgtEl>
                                              <p:spTgt spid="21"/>
                                            </p:tgtEl>
                                            <p:attrNameLst>
                                              <p:attrName>ppt_y</p:attrName>
                                            </p:attrNameLst>
                                          </p:cBhvr>
                                          <p:tavLst>
                                            <p:tav tm="0">
                                              <p:val>
                                                <p:strVal val="#ppt_y"/>
                                              </p:val>
                                            </p:tav>
                                            <p:tav tm="100000">
                                              <p:val>
                                                <p:strVal val="#ppt_y"/>
                                              </p:val>
                                            </p:tav>
                                          </p:tavLst>
                                        </p:anim>
                                      </p:childTnLst>
                                    </p:cTn>
                                  </p:par>
                                  <p:par>
                                    <p:cTn id="56" presetID="2" presetClass="entr" presetSubtype="2" fill="hold" grpId="0" nodeType="withEffect">
                                      <p:stCondLst>
                                        <p:cond delay="0"/>
                                      </p:stCondLst>
                                      <p:iterate type="lt">
                                        <p:tmPct val="10000"/>
                                      </p:iterate>
                                      <p:childTnLst>
                                        <p:set>
                                          <p:cBhvr>
                                            <p:cTn id="57" dur="1" fill="hold">
                                              <p:stCondLst>
                                                <p:cond delay="0"/>
                                              </p:stCondLst>
                                            </p:cTn>
                                            <p:tgtEl>
                                              <p:spTgt spid="23"/>
                                            </p:tgtEl>
                                            <p:attrNameLst>
                                              <p:attrName>style.visibility</p:attrName>
                                            </p:attrNameLst>
                                          </p:cBhvr>
                                          <p:to>
                                            <p:strVal val="visible"/>
                                          </p:to>
                                        </p:set>
                                        <p:anim calcmode="lin" valueType="num">
                                          <p:cBhvr additive="base">
                                            <p:cTn id="58" dur="500" fill="hold"/>
                                            <p:tgtEl>
                                              <p:spTgt spid="23"/>
                                            </p:tgtEl>
                                            <p:attrNameLst>
                                              <p:attrName>ppt_x</p:attrName>
                                            </p:attrNameLst>
                                          </p:cBhvr>
                                          <p:tavLst>
                                            <p:tav tm="0">
                                              <p:val>
                                                <p:strVal val="1+#ppt_w/2"/>
                                              </p:val>
                                            </p:tav>
                                            <p:tav tm="100000">
                                              <p:val>
                                                <p:strVal val="#ppt_x"/>
                                              </p:val>
                                            </p:tav>
                                          </p:tavLst>
                                        </p:anim>
                                        <p:anim calcmode="lin" valueType="num">
                                          <p:cBhvr additive="base">
                                            <p:cTn id="59" dur="500" fill="hold"/>
                                            <p:tgtEl>
                                              <p:spTgt spid="23"/>
                                            </p:tgtEl>
                                            <p:attrNameLst>
                                              <p:attrName>ppt_y</p:attrName>
                                            </p:attrNameLst>
                                          </p:cBhvr>
                                          <p:tavLst>
                                            <p:tav tm="0">
                                              <p:val>
                                                <p:strVal val="#ppt_y"/>
                                              </p:val>
                                            </p:tav>
                                            <p:tav tm="100000">
                                              <p:val>
                                                <p:strVal val="#ppt_y"/>
                                              </p:val>
                                            </p:tav>
                                          </p:tavLst>
                                        </p:anim>
                                      </p:childTnLst>
                                    </p:cTn>
                                  </p:par>
                                  <p:par>
                                    <p:cTn id="60" presetID="2" presetClass="entr" presetSubtype="4" fill="hold" nodeType="withEffect">
                                      <p:stCondLst>
                                        <p:cond delay="0"/>
                                      </p:stCondLst>
                                      <p:iterate type="lt">
                                        <p:tmPct val="10000"/>
                                      </p:iterate>
                                      <p:childTnLst>
                                        <p:set>
                                          <p:cBhvr>
                                            <p:cTn id="61" dur="1" fill="hold">
                                              <p:stCondLst>
                                                <p:cond delay="0"/>
                                              </p:stCondLst>
                                            </p:cTn>
                                            <p:tgtEl>
                                              <p:spTgt spid="27"/>
                                            </p:tgtEl>
                                            <p:attrNameLst>
                                              <p:attrName>style.visibility</p:attrName>
                                            </p:attrNameLst>
                                          </p:cBhvr>
                                          <p:to>
                                            <p:strVal val="visible"/>
                                          </p:to>
                                        </p:set>
                                        <p:anim calcmode="lin" valueType="num">
                                          <p:cBhvr additive="base">
                                            <p:cTn id="62" dur="500" fill="hold"/>
                                            <p:tgtEl>
                                              <p:spTgt spid="27"/>
                                            </p:tgtEl>
                                            <p:attrNameLst>
                                              <p:attrName>ppt_x</p:attrName>
                                            </p:attrNameLst>
                                          </p:cBhvr>
                                          <p:tavLst>
                                            <p:tav tm="0">
                                              <p:val>
                                                <p:strVal val="#ppt_x"/>
                                              </p:val>
                                            </p:tav>
                                            <p:tav tm="100000">
                                              <p:val>
                                                <p:strVal val="#ppt_x"/>
                                              </p:val>
                                            </p:tav>
                                          </p:tavLst>
                                        </p:anim>
                                        <p:anim calcmode="lin" valueType="num">
                                          <p:cBhvr additive="base">
                                            <p:cTn id="63" dur="500" fill="hold"/>
                                            <p:tgtEl>
                                              <p:spTgt spid="27"/>
                                            </p:tgtEl>
                                            <p:attrNameLst>
                                              <p:attrName>ppt_y</p:attrName>
                                            </p:attrNameLst>
                                          </p:cBhvr>
                                          <p:tavLst>
                                            <p:tav tm="0">
                                              <p:val>
                                                <p:strVal val="1+#ppt_h/2"/>
                                              </p:val>
                                            </p:tav>
                                            <p:tav tm="100000">
                                              <p:val>
                                                <p:strVal val="#ppt_y"/>
                                              </p:val>
                                            </p:tav>
                                          </p:tavLst>
                                        </p:anim>
                                      </p:childTnLst>
                                    </p:cTn>
                                  </p:par>
                                  <p:par>
                                    <p:cTn id="64" presetID="2" presetClass="entr" presetSubtype="4" fill="hold" nodeType="withEffect">
                                      <p:stCondLst>
                                        <p:cond delay="0"/>
                                      </p:stCondLst>
                                      <p:iterate type="lt">
                                        <p:tmPct val="10000"/>
                                      </p:iterate>
                                      <p:childTnLst>
                                        <p:set>
                                          <p:cBhvr>
                                            <p:cTn id="65" dur="1" fill="hold">
                                              <p:stCondLst>
                                                <p:cond delay="0"/>
                                              </p:stCondLst>
                                            </p:cTn>
                                            <p:tgtEl>
                                              <p:spTgt spid="28"/>
                                            </p:tgtEl>
                                            <p:attrNameLst>
                                              <p:attrName>style.visibility</p:attrName>
                                            </p:attrNameLst>
                                          </p:cBhvr>
                                          <p:to>
                                            <p:strVal val="visible"/>
                                          </p:to>
                                        </p:set>
                                        <p:anim calcmode="lin" valueType="num">
                                          <p:cBhvr additive="base">
                                            <p:cTn id="66" dur="500" fill="hold"/>
                                            <p:tgtEl>
                                              <p:spTgt spid="28"/>
                                            </p:tgtEl>
                                            <p:attrNameLst>
                                              <p:attrName>ppt_x</p:attrName>
                                            </p:attrNameLst>
                                          </p:cBhvr>
                                          <p:tavLst>
                                            <p:tav tm="0">
                                              <p:val>
                                                <p:strVal val="#ppt_x"/>
                                              </p:val>
                                            </p:tav>
                                            <p:tav tm="100000">
                                              <p:val>
                                                <p:strVal val="#ppt_x"/>
                                              </p:val>
                                            </p:tav>
                                          </p:tavLst>
                                        </p:anim>
                                        <p:anim calcmode="lin" valueType="num">
                                          <p:cBhvr additive="base">
                                            <p:cTn id="67"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5" grpId="0" animBg="1"/>
          <p:bldP spid="19" grpId="0"/>
          <p:bldP spid="20" grpId="0"/>
          <p:bldP spid="21" grpId="0"/>
          <p:bldP spid="22" grpId="0"/>
          <p:bldP spid="23" grpId="0"/>
          <p:bldP spid="24"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B386C96-D15B-4AF0-A053-8917681FF8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yinyue">
            <a:hlinkClick r:id="" action="ppaction://media"/>
            <a:extLst>
              <a:ext uri="{FF2B5EF4-FFF2-40B4-BE49-F238E27FC236}">
                <a16:creationId xmlns:a16="http://schemas.microsoft.com/office/drawing/2014/main" id="{528B74DA-500E-457D-A062-0674DAB98BC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27037" y="-747269"/>
            <a:ext cx="609441" cy="609441"/>
          </a:xfrm>
          <a:prstGeom prst="rect">
            <a:avLst/>
          </a:prstGeom>
        </p:spPr>
      </p:pic>
      <p:sp>
        <p:nvSpPr>
          <p:cNvPr id="7" name="TextBox 1">
            <a:extLst>
              <a:ext uri="{FF2B5EF4-FFF2-40B4-BE49-F238E27FC236}">
                <a16:creationId xmlns:a16="http://schemas.microsoft.com/office/drawing/2014/main" id="{6AEAE701-908B-4779-B312-931B59218549}"/>
              </a:ext>
            </a:extLst>
          </p:cNvPr>
          <p:cNvSpPr txBox="1"/>
          <p:nvPr/>
        </p:nvSpPr>
        <p:spPr>
          <a:xfrm>
            <a:off x="3302727" y="4546939"/>
            <a:ext cx="5586545" cy="338466"/>
          </a:xfrm>
          <a:prstGeom prst="rect">
            <a:avLst/>
          </a:prstGeom>
          <a:noFill/>
        </p:spPr>
        <p:txBody>
          <a:bodyPr wrap="square" rtlCol="0">
            <a:spAutoFit/>
          </a:bodyPr>
          <a:lstStyle/>
          <a:p>
            <a:pPr algn="ctr"/>
            <a:r>
              <a:rPr lang="zh-CN" altLang="en-US" sz="1600" dirty="0">
                <a:solidFill>
                  <a:schemeClr val="bg1"/>
                </a:solidFill>
                <a:cs typeface="+mn-ea"/>
                <a:sym typeface="+mn-lt"/>
              </a:rPr>
              <a:t>大数据</a:t>
            </a:r>
            <a:r>
              <a:rPr lang="en-US" altLang="zh-CN" sz="1600" dirty="0">
                <a:solidFill>
                  <a:schemeClr val="bg1"/>
                </a:solidFill>
                <a:cs typeface="+mn-ea"/>
                <a:sym typeface="+mn-lt"/>
              </a:rPr>
              <a:t>/</a:t>
            </a:r>
            <a:r>
              <a:rPr lang="zh-CN" altLang="en-US" sz="1600" dirty="0">
                <a:solidFill>
                  <a:schemeClr val="bg1"/>
                </a:solidFill>
                <a:cs typeface="+mn-ea"/>
                <a:sym typeface="+mn-lt"/>
              </a:rPr>
              <a:t>云计算</a:t>
            </a:r>
            <a:r>
              <a:rPr lang="en-US" altLang="zh-CN" sz="1600" dirty="0">
                <a:solidFill>
                  <a:schemeClr val="bg1"/>
                </a:solidFill>
                <a:cs typeface="+mn-ea"/>
                <a:sym typeface="+mn-lt"/>
              </a:rPr>
              <a:t>/ </a:t>
            </a:r>
            <a:r>
              <a:rPr lang="zh-CN" altLang="en-US" sz="1600" dirty="0">
                <a:solidFill>
                  <a:schemeClr val="bg1"/>
                </a:solidFill>
                <a:cs typeface="+mn-ea"/>
                <a:sym typeface="+mn-lt"/>
              </a:rPr>
              <a:t>互联网</a:t>
            </a:r>
            <a:r>
              <a:rPr lang="en-US" altLang="zh-CN" sz="1600" dirty="0">
                <a:solidFill>
                  <a:schemeClr val="bg1"/>
                </a:solidFill>
                <a:cs typeface="+mn-ea"/>
                <a:sym typeface="+mn-lt"/>
              </a:rPr>
              <a:t>+/</a:t>
            </a:r>
            <a:r>
              <a:rPr lang="zh-CN" altLang="en-US" sz="1600" dirty="0">
                <a:solidFill>
                  <a:schemeClr val="bg1"/>
                </a:solidFill>
                <a:cs typeface="+mn-ea"/>
                <a:sym typeface="+mn-lt"/>
              </a:rPr>
              <a:t>商业计划书</a:t>
            </a:r>
            <a:r>
              <a:rPr lang="en-US" altLang="zh-CN" sz="1600" dirty="0">
                <a:solidFill>
                  <a:schemeClr val="bg1"/>
                </a:solidFill>
                <a:cs typeface="+mn-ea"/>
                <a:sym typeface="+mn-lt"/>
              </a:rPr>
              <a:t>/ </a:t>
            </a:r>
            <a:r>
              <a:rPr lang="zh-CN" altLang="en-US" sz="1600" dirty="0">
                <a:solidFill>
                  <a:schemeClr val="bg1"/>
                </a:solidFill>
                <a:cs typeface="+mn-ea"/>
                <a:sym typeface="+mn-lt"/>
              </a:rPr>
              <a:t>项目汇报</a:t>
            </a:r>
            <a:r>
              <a:rPr lang="en-US" altLang="zh-CN" sz="1600" dirty="0">
                <a:solidFill>
                  <a:schemeClr val="bg1"/>
                </a:solidFill>
                <a:cs typeface="+mn-ea"/>
                <a:sym typeface="+mn-lt"/>
              </a:rPr>
              <a:t>/</a:t>
            </a:r>
            <a:endParaRPr lang="zh-CN" altLang="en-US" sz="1600" dirty="0">
              <a:solidFill>
                <a:schemeClr val="bg1"/>
              </a:solidFill>
              <a:cs typeface="+mn-ea"/>
              <a:sym typeface="+mn-lt"/>
            </a:endParaRPr>
          </a:p>
        </p:txBody>
      </p:sp>
      <p:sp>
        <p:nvSpPr>
          <p:cNvPr id="8" name="TextBox 1">
            <a:extLst>
              <a:ext uri="{FF2B5EF4-FFF2-40B4-BE49-F238E27FC236}">
                <a16:creationId xmlns:a16="http://schemas.microsoft.com/office/drawing/2014/main" id="{1DAB2E43-F54C-4BF9-8533-2707AF9501EC}"/>
              </a:ext>
            </a:extLst>
          </p:cNvPr>
          <p:cNvSpPr txBox="1"/>
          <p:nvPr/>
        </p:nvSpPr>
        <p:spPr>
          <a:xfrm>
            <a:off x="3636786" y="3859224"/>
            <a:ext cx="6382578" cy="400006"/>
          </a:xfrm>
          <a:prstGeom prst="rect">
            <a:avLst/>
          </a:prstGeom>
          <a:noFill/>
        </p:spPr>
        <p:txBody>
          <a:bodyPr wrap="square" rtlCol="0">
            <a:spAutoFit/>
          </a:bodyPr>
          <a:lstStyle/>
          <a:p>
            <a:r>
              <a:rPr lang="en-US" altLang="zh-CN" sz="1999" dirty="0">
                <a:solidFill>
                  <a:schemeClr val="bg1"/>
                </a:solidFill>
                <a:cs typeface="+mn-ea"/>
                <a:sym typeface="+mn-lt"/>
              </a:rPr>
              <a:t>China </a:t>
            </a:r>
            <a:r>
              <a:rPr lang="en-US" altLang="zh-CN" sz="1999" dirty="0" err="1">
                <a:solidFill>
                  <a:schemeClr val="bg1"/>
                </a:solidFill>
                <a:cs typeface="+mn-ea"/>
                <a:sym typeface="+mn-lt"/>
              </a:rPr>
              <a:t>Minsheng</a:t>
            </a:r>
            <a:r>
              <a:rPr lang="en-US" altLang="zh-CN" sz="1999" dirty="0">
                <a:solidFill>
                  <a:schemeClr val="bg1"/>
                </a:solidFill>
                <a:cs typeface="+mn-ea"/>
                <a:sym typeface="+mn-lt"/>
              </a:rPr>
              <a:t> Bank summary report template</a:t>
            </a:r>
            <a:endParaRPr lang="zh-CN" altLang="en-US" sz="1999" dirty="0">
              <a:solidFill>
                <a:schemeClr val="bg1"/>
              </a:solidFill>
              <a:cs typeface="+mn-ea"/>
              <a:sym typeface="+mn-lt"/>
            </a:endParaRPr>
          </a:p>
        </p:txBody>
      </p:sp>
      <p:sp>
        <p:nvSpPr>
          <p:cNvPr id="9" name="文本框 8">
            <a:extLst>
              <a:ext uri="{FF2B5EF4-FFF2-40B4-BE49-F238E27FC236}">
                <a16:creationId xmlns:a16="http://schemas.microsoft.com/office/drawing/2014/main" id="{74140F10-60D5-4FFD-BBAF-AABCD13CF4C0}"/>
              </a:ext>
            </a:extLst>
          </p:cNvPr>
          <p:cNvSpPr txBox="1"/>
          <p:nvPr/>
        </p:nvSpPr>
        <p:spPr>
          <a:xfrm>
            <a:off x="2980626" y="2311061"/>
            <a:ext cx="6230749" cy="1569660"/>
          </a:xfrm>
          <a:prstGeom prst="rect">
            <a:avLst/>
          </a:prstGeom>
          <a:noFill/>
        </p:spPr>
        <p:txBody>
          <a:bodyPr wrap="square" rtlCol="0">
            <a:spAutoFit/>
          </a:bodyPr>
          <a:lstStyle/>
          <a:p>
            <a:pPr algn="ctr"/>
            <a:r>
              <a:rPr lang="zh-CN" altLang="en-US" sz="9600" b="1" dirty="0">
                <a:solidFill>
                  <a:schemeClr val="bg1"/>
                </a:solidFill>
                <a:effectLst>
                  <a:outerShdw blurRad="38100" dist="38100" dir="2700000" algn="tl">
                    <a:srgbClr val="000000">
                      <a:alpha val="43137"/>
                    </a:srgbClr>
                  </a:outerShdw>
                </a:effectLst>
                <a:cs typeface="+mn-ea"/>
                <a:sym typeface="+mn-lt"/>
              </a:rPr>
              <a:t>谢谢观看</a:t>
            </a:r>
          </a:p>
        </p:txBody>
      </p:sp>
    </p:spTree>
    <p:extLst>
      <p:ext uri="{BB962C8B-B14F-4D97-AF65-F5344CB8AC3E}">
        <p14:creationId xmlns:p14="http://schemas.microsoft.com/office/powerpoint/2010/main" val="1376032501"/>
      </p:ext>
    </p:extLst>
  </p:cSld>
  <p:clrMapOvr>
    <a:masterClrMapping/>
  </p:clrMapOvr>
  <mc:AlternateContent xmlns:mc="http://schemas.openxmlformats.org/markup-compatibility/2006">
    <mc:Choice xmlns:p14="http://schemas.microsoft.com/office/powerpoint/2010/main" Requires="p14">
      <p:transition p14:dur="250" advClick="0" advTm="4000">
        <p:dissolve/>
      </p:transition>
    </mc:Choice>
    <mc:Fallback>
      <p:transition advClick="0" advTm="400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6"/>
                                        </p:tgtEl>
                                      </p:cBhvr>
                                    </p:cmd>
                                  </p:childTnLst>
                                </p:cTn>
                              </p:par>
                              <p:par>
                                <p:cTn id="7" presetID="38" presetClass="entr" presetSubtype="0" accel="50000" fill="hold" grpId="0" nodeType="withEffect">
                                  <p:stCondLst>
                                    <p:cond delay="0"/>
                                  </p:stCondLst>
                                  <p:iterate type="lt">
                                    <p:tmPct val="33333"/>
                                  </p:iterate>
                                  <p:childTnLst>
                                    <p:set>
                                      <p:cBhvr>
                                        <p:cTn id="8" dur="1" fill="hold">
                                          <p:stCondLst>
                                            <p:cond delay="0"/>
                                          </p:stCondLst>
                                        </p:cTn>
                                        <p:tgtEl>
                                          <p:spTgt spid="9"/>
                                        </p:tgtEl>
                                        <p:attrNameLst>
                                          <p:attrName>style.visibility</p:attrName>
                                        </p:attrNameLst>
                                      </p:cBhvr>
                                      <p:to>
                                        <p:strVal val="visible"/>
                                      </p:to>
                                    </p:set>
                                    <p:set>
                                      <p:cBhvr>
                                        <p:cTn id="9" dur="455" fill="hold">
                                          <p:stCondLst>
                                            <p:cond delay="0"/>
                                          </p:stCondLst>
                                        </p:cTn>
                                        <p:tgtEl>
                                          <p:spTgt spid="9"/>
                                        </p:tgtEl>
                                        <p:attrNameLst>
                                          <p:attrName>style.rotation</p:attrName>
                                        </p:attrNameLst>
                                      </p:cBhvr>
                                      <p:to>
                                        <p:strVal val="-45.0"/>
                                      </p:to>
                                    </p:set>
                                    <p:anim calcmode="lin" valueType="num">
                                      <p:cBhvr>
                                        <p:cTn id="10" dur="455" fill="hold">
                                          <p:stCondLst>
                                            <p:cond delay="455"/>
                                          </p:stCondLst>
                                        </p:cTn>
                                        <p:tgtEl>
                                          <p:spTgt spid="9"/>
                                        </p:tgtEl>
                                        <p:attrNameLst>
                                          <p:attrName>style.rotation</p:attrName>
                                        </p:attrNameLst>
                                      </p:cBhvr>
                                      <p:tavLst>
                                        <p:tav tm="0">
                                          <p:val>
                                            <p:fltVal val="-45"/>
                                          </p:val>
                                        </p:tav>
                                        <p:tav tm="69900">
                                          <p:val>
                                            <p:fltVal val="45"/>
                                          </p:val>
                                        </p:tav>
                                        <p:tav tm="100000">
                                          <p:val>
                                            <p:fltVal val="0"/>
                                          </p:val>
                                        </p:tav>
                                      </p:tavLst>
                                    </p:anim>
                                    <p:anim calcmode="lin" valueType="num">
                                      <p:cBhvr>
                                        <p:cTn id="11" dur="455" fill="hold">
                                          <p:stCondLst>
                                            <p:cond delay="0"/>
                                          </p:stCondLst>
                                        </p:cTn>
                                        <p:tgtEl>
                                          <p:spTgt spid="9"/>
                                        </p:tgtEl>
                                        <p:attrNameLst>
                                          <p:attrName>ppt_y</p:attrName>
                                        </p:attrNameLst>
                                      </p:cBhvr>
                                      <p:tavLst>
                                        <p:tav tm="0">
                                          <p:val>
                                            <p:strVal val="#ppt_y-1"/>
                                          </p:val>
                                        </p:tav>
                                        <p:tav tm="100000">
                                          <p:val>
                                            <p:strVal val="#ppt_y-(0.354*#ppt_w-0.172*#ppt_h)"/>
                                          </p:val>
                                        </p:tav>
                                      </p:tavLst>
                                    </p:anim>
                                    <p:anim calcmode="lin" valueType="num">
                                      <p:cBhvr>
                                        <p:cTn id="12" dur="156" decel="50000" autoRev="1" fill="hold">
                                          <p:stCondLst>
                                            <p:cond delay="455"/>
                                          </p:stCondLst>
                                        </p:cTn>
                                        <p:tgtEl>
                                          <p:spTgt spid="9"/>
                                        </p:tgtEl>
                                        <p:attrNameLst>
                                          <p:attrName>ppt_y</p:attrName>
                                        </p:attrNameLst>
                                      </p:cBhvr>
                                      <p:tavLst>
                                        <p:tav tm="0">
                                          <p:val>
                                            <p:strVal val="#ppt_y-(0.354*#ppt_w-0.172*#ppt_h)"/>
                                          </p:val>
                                        </p:tav>
                                        <p:tav tm="100000">
                                          <p:val>
                                            <p:strVal val="#ppt_y-(0.354*#ppt_w-0.172*#ppt_h)-#ppt_h/2"/>
                                          </p:val>
                                        </p:tav>
                                      </p:tavLst>
                                    </p:anim>
                                    <p:anim calcmode="lin" valueType="num">
                                      <p:cBhvr>
                                        <p:cTn id="13" dur="136" fill="hold">
                                          <p:stCondLst>
                                            <p:cond delay="864"/>
                                          </p:stCondLst>
                                        </p:cTn>
                                        <p:tgtEl>
                                          <p:spTgt spid="9"/>
                                        </p:tgtEl>
                                        <p:attrNameLst>
                                          <p:attrName>ppt_y</p:attrName>
                                        </p:attrNameLst>
                                      </p:cBhvr>
                                      <p:tavLst>
                                        <p:tav tm="0">
                                          <p:val>
                                            <p:strVal val="#ppt_y-(0.354*#ppt_w-0.172*#ppt_h)"/>
                                          </p:val>
                                        </p:tav>
                                        <p:tav tm="100000">
                                          <p:val>
                                            <p:strVal val="#ppt_y"/>
                                          </p:val>
                                        </p:tav>
                                      </p:tavLst>
                                    </p:anim>
                                  </p:childTnLst>
                                </p:cTn>
                              </p:par>
                            </p:childTnLst>
                          </p:cTn>
                        </p:par>
                        <p:par>
                          <p:cTn id="14" fill="hold">
                            <p:stCondLst>
                              <p:cond delay="2000"/>
                            </p:stCondLst>
                            <p:childTnLst>
                              <p:par>
                                <p:cTn id="15" presetID="52" presetClass="entr" presetSubtype="0" fill="hold" grpId="0" nodeType="afterEffect">
                                  <p:stCondLst>
                                    <p:cond delay="0"/>
                                  </p:stCondLst>
                                  <p:iterate type="lt">
                                    <p:tmPct val="10000"/>
                                  </p:iterate>
                                  <p:childTnLst>
                                    <p:set>
                                      <p:cBhvr>
                                        <p:cTn id="16" dur="1" fill="hold">
                                          <p:stCondLst>
                                            <p:cond delay="0"/>
                                          </p:stCondLst>
                                        </p:cTn>
                                        <p:tgtEl>
                                          <p:spTgt spid="8"/>
                                        </p:tgtEl>
                                        <p:attrNameLst>
                                          <p:attrName>style.visibility</p:attrName>
                                        </p:attrNameLst>
                                      </p:cBhvr>
                                      <p:to>
                                        <p:strVal val="visible"/>
                                      </p:to>
                                    </p:set>
                                    <p:animScale>
                                      <p:cBhvr>
                                        <p:cTn id="17"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8"/>
                                        </p:tgtEl>
                                        <p:attrNameLst>
                                          <p:attrName>ppt_x</p:attrName>
                                          <p:attrName>ppt_y</p:attrName>
                                        </p:attrNameLst>
                                      </p:cBhvr>
                                    </p:animMotion>
                                    <p:animEffect transition="in" filter="fade">
                                      <p:cBhvr>
                                        <p:cTn id="19" dur="1000"/>
                                        <p:tgtEl>
                                          <p:spTgt spid="8"/>
                                        </p:tgtEl>
                                      </p:cBhvr>
                                    </p:animEffect>
                                  </p:childTnLst>
                                </p:cTn>
                              </p:par>
                            </p:childTnLst>
                          </p:cTn>
                        </p:par>
                        <p:par>
                          <p:cTn id="20" fill="hold">
                            <p:stCondLst>
                              <p:cond delay="6700"/>
                            </p:stCondLst>
                            <p:childTnLst>
                              <p:par>
                                <p:cTn id="21" presetID="52" presetClass="entr" presetSubtype="0" fill="hold" grpId="0" nodeType="afterEffect">
                                  <p:stCondLst>
                                    <p:cond delay="0"/>
                                  </p:stCondLst>
                                  <p:iterate type="lt">
                                    <p:tmPct val="10000"/>
                                  </p:iterate>
                                  <p:childTnLst>
                                    <p:set>
                                      <p:cBhvr>
                                        <p:cTn id="22" dur="1" fill="hold">
                                          <p:stCondLst>
                                            <p:cond delay="0"/>
                                          </p:stCondLst>
                                        </p:cTn>
                                        <p:tgtEl>
                                          <p:spTgt spid="7"/>
                                        </p:tgtEl>
                                        <p:attrNameLst>
                                          <p:attrName>style.visibility</p:attrName>
                                        </p:attrNameLst>
                                      </p:cBhvr>
                                      <p:to>
                                        <p:strVal val="visible"/>
                                      </p:to>
                                    </p:set>
                                    <p:animScale>
                                      <p:cBhvr>
                                        <p:cTn id="23"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1000" decel="50000" fill="hold">
                                          <p:stCondLst>
                                            <p:cond delay="0"/>
                                          </p:stCondLst>
                                        </p:cTn>
                                        <p:tgtEl>
                                          <p:spTgt spid="7"/>
                                        </p:tgtEl>
                                        <p:attrNameLst>
                                          <p:attrName>ppt_x</p:attrName>
                                          <p:attrName>ppt_y</p:attrName>
                                        </p:attrNameLst>
                                      </p:cBhvr>
                                    </p:animMotion>
                                    <p:animEffect transition="in" filter="fade">
                                      <p:cBhvr>
                                        <p:cTn id="2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6" repeatCount="indefinite" fill="hold" display="0">
                  <p:stCondLst>
                    <p:cond delay="indefinite"/>
                  </p:stCondLst>
                  <p:endCondLst>
                    <p:cond evt="onStopAudio" delay="0">
                      <p:tgtEl>
                        <p:sldTgt/>
                      </p:tgtEl>
                    </p:cond>
                  </p:endCondLst>
                </p:cTn>
                <p:tgtEl>
                  <p:spTgt spid="6"/>
                </p:tgtEl>
              </p:cMediaNode>
            </p:audio>
          </p:childTnLst>
        </p:cTn>
      </p:par>
    </p:tnLst>
    <p:bldLst>
      <p:bldP spid="7" grpId="0"/>
      <p:bldP spid="8"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A761A818-483F-4225-843C-520ABB99B425}"/>
              </a:ext>
            </a:extLst>
          </p:cNvPr>
          <p:cNvSpPr>
            <a:spLocks noGrp="1"/>
          </p:cNvSpPr>
          <p:nvPr/>
        </p:nvSpPr>
        <p:spPr>
          <a:xfrm>
            <a:off x="4426642" y="671000"/>
            <a:ext cx="3383092" cy="561146"/>
          </a:xfrm>
          <a:prstGeom prst="rect">
            <a:avLst/>
          </a:prstGeom>
        </p:spPr>
        <p:txBody>
          <a:bodyPr vert="horz" lIns="0" tIns="40494" rIns="0" bIns="40494" anchor="t"/>
          <a:lstStyle>
            <a:lvl1pPr marL="0" indent="0" algn="ctr" defTabSz="404495" rtl="0" eaLnBrk="1" latinLnBrk="0" hangingPunct="1">
              <a:lnSpc>
                <a:spcPct val="100000"/>
              </a:lnSpc>
              <a:spcBef>
                <a:spcPts val="0"/>
              </a:spcBef>
              <a:buFont typeface="Arial" panose="020B0604020202020204"/>
              <a:buNone/>
              <a:defRPr sz="3500" b="1" kern="1200">
                <a:solidFill>
                  <a:schemeClr val="bg1"/>
                </a:solidFill>
                <a:latin typeface="Lato Hairline"/>
                <a:ea typeface="+mn-ea"/>
                <a:cs typeface="Lato Hairline"/>
              </a:defRPr>
            </a:lvl1pPr>
            <a:lvl2pPr marL="658495" indent="-253365" algn="l" defTabSz="404495" rtl="0" eaLnBrk="1" latinLnBrk="0" hangingPunct="1">
              <a:spcBef>
                <a:spcPct val="20000"/>
              </a:spcBef>
              <a:buFont typeface="Arial" panose="020B0604020202020204"/>
              <a:buChar char="–"/>
              <a:defRPr sz="2500" kern="1200">
                <a:solidFill>
                  <a:schemeClr val="tx1"/>
                </a:solidFill>
                <a:latin typeface="+mn-lt"/>
                <a:ea typeface="+mn-ea"/>
                <a:cs typeface="+mn-cs"/>
              </a:defRPr>
            </a:lvl2pPr>
            <a:lvl3pPr marL="1012825" indent="-202565" algn="l" defTabSz="404495" rtl="0" eaLnBrk="1" latinLnBrk="0" hangingPunct="1">
              <a:spcBef>
                <a:spcPct val="20000"/>
              </a:spcBef>
              <a:buFont typeface="Arial" panose="020B0604020202020204"/>
              <a:buChar char="•"/>
              <a:defRPr sz="2100" kern="1200">
                <a:solidFill>
                  <a:schemeClr val="tx1"/>
                </a:solidFill>
                <a:latin typeface="+mn-lt"/>
                <a:ea typeface="+mn-ea"/>
                <a:cs typeface="+mn-cs"/>
              </a:defRPr>
            </a:lvl3pPr>
            <a:lvl4pPr marL="141732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4pPr>
            <a:lvl5pPr marL="182245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5pPr>
            <a:lvl6pPr marL="222758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6pPr>
            <a:lvl7pPr marL="263271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7pPr>
            <a:lvl8pPr marL="303784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8pPr>
            <a:lvl9pPr marL="344297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9pPr>
          </a:lstStyle>
          <a:p>
            <a:pPr marL="0" marR="0" lvl="0" indent="0" algn="ctr" defTabSz="404394" rtl="0" eaLnBrk="1" fontAlgn="auto" latinLnBrk="0" hangingPunct="1">
              <a:lnSpc>
                <a:spcPct val="120000"/>
              </a:lnSpc>
              <a:spcBef>
                <a:spcPts val="0"/>
              </a:spcBef>
              <a:spcAft>
                <a:spcPts val="0"/>
              </a:spcAft>
              <a:buClrTx/>
              <a:buSzTx/>
              <a:buFont typeface="Arial" panose="020B0604020202020204"/>
              <a:buNone/>
              <a:tabLst/>
              <a:defRPr/>
            </a:pPr>
            <a:r>
              <a:rPr kumimoji="0" lang="en-US" sz="3499" b="0" i="0" u="none" strike="noStrike" kern="1200" cap="none" spc="0" normalizeH="0" baseline="0" noProof="0" dirty="0">
                <a:ln>
                  <a:noFill/>
                </a:ln>
                <a:effectLst/>
                <a:uLnTx/>
                <a:uFillTx/>
                <a:latin typeface="方正黑体简体" panose="02010601030101010101" pitchFamily="2" charset="-122"/>
                <a:ea typeface="方正黑体简体" panose="02010601030101010101" pitchFamily="2" charset="-122"/>
                <a:cs typeface="+mn-ea"/>
                <a:sym typeface="+mn-lt"/>
              </a:rPr>
              <a:t>版权声明</a:t>
            </a:r>
          </a:p>
        </p:txBody>
      </p:sp>
      <p:sp>
        <p:nvSpPr>
          <p:cNvPr id="5" name="Text Placeholder 3">
            <a:extLst>
              <a:ext uri="{FF2B5EF4-FFF2-40B4-BE49-F238E27FC236}">
                <a16:creationId xmlns:a16="http://schemas.microsoft.com/office/drawing/2014/main" id="{676BB900-89B0-4BDA-9FF7-38D34E23D7EC}"/>
              </a:ext>
            </a:extLst>
          </p:cNvPr>
          <p:cNvSpPr>
            <a:spLocks noGrp="1"/>
          </p:cNvSpPr>
          <p:nvPr/>
        </p:nvSpPr>
        <p:spPr>
          <a:xfrm>
            <a:off x="3509219" y="1492509"/>
            <a:ext cx="4931590" cy="333105"/>
          </a:xfrm>
          <a:prstGeom prst="rect">
            <a:avLst/>
          </a:prstGeom>
        </p:spPr>
        <p:txBody>
          <a:bodyPr vert="horz" lIns="0" tIns="40494" rIns="0" bIns="40494" anchor="t"/>
          <a:lstStyle>
            <a:lvl1pPr marL="0" indent="0" algn="ctr" defTabSz="404495" rtl="0" eaLnBrk="1" latinLnBrk="0" hangingPunct="1">
              <a:lnSpc>
                <a:spcPct val="100000"/>
              </a:lnSpc>
              <a:spcBef>
                <a:spcPts val="0"/>
              </a:spcBef>
              <a:spcAft>
                <a:spcPts val="0"/>
              </a:spcAft>
              <a:buFont typeface="Arial" panose="020B0604020202020204"/>
              <a:buNone/>
              <a:defRPr sz="1500" b="0" kern="1200">
                <a:solidFill>
                  <a:schemeClr val="accent3"/>
                </a:solidFill>
                <a:latin typeface="Lato Light"/>
                <a:ea typeface="+mn-ea"/>
                <a:cs typeface="Lato Light"/>
              </a:defRPr>
            </a:lvl1pPr>
            <a:lvl2pPr marL="658495" indent="-253365" algn="l" defTabSz="404495" rtl="0" eaLnBrk="1" latinLnBrk="0" hangingPunct="1">
              <a:spcBef>
                <a:spcPct val="20000"/>
              </a:spcBef>
              <a:buFont typeface="Arial" panose="020B0604020202020204"/>
              <a:buChar char="–"/>
              <a:defRPr sz="2500" kern="1200">
                <a:solidFill>
                  <a:schemeClr val="tx1"/>
                </a:solidFill>
                <a:latin typeface="+mn-lt"/>
                <a:ea typeface="+mn-ea"/>
                <a:cs typeface="+mn-cs"/>
              </a:defRPr>
            </a:lvl2pPr>
            <a:lvl3pPr marL="1012825" indent="-202565" algn="l" defTabSz="404495" rtl="0" eaLnBrk="1" latinLnBrk="0" hangingPunct="1">
              <a:spcBef>
                <a:spcPct val="20000"/>
              </a:spcBef>
              <a:buFont typeface="Arial" panose="020B0604020202020204"/>
              <a:buChar char="•"/>
              <a:defRPr sz="2100" kern="1200">
                <a:solidFill>
                  <a:schemeClr val="tx1"/>
                </a:solidFill>
                <a:latin typeface="+mn-lt"/>
                <a:ea typeface="+mn-ea"/>
                <a:cs typeface="+mn-cs"/>
              </a:defRPr>
            </a:lvl3pPr>
            <a:lvl4pPr marL="141732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4pPr>
            <a:lvl5pPr marL="182245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5pPr>
            <a:lvl6pPr marL="222758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6pPr>
            <a:lvl7pPr marL="263271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7pPr>
            <a:lvl8pPr marL="303784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8pPr>
            <a:lvl9pPr marL="344297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9pPr>
          </a:lstStyle>
          <a:p>
            <a:pPr marL="0" marR="0" lvl="0" indent="0" algn="ctr" defTabSz="404394" rtl="0" eaLnBrk="1" fontAlgn="auto" latinLnBrk="0" hangingPunct="1">
              <a:lnSpc>
                <a:spcPct val="120000"/>
              </a:lnSpc>
              <a:spcBef>
                <a:spcPts val="0"/>
              </a:spcBef>
              <a:spcAft>
                <a:spcPts val="0"/>
              </a:spcAft>
              <a:buClrTx/>
              <a:buSzTx/>
              <a:buFont typeface="Arial" panose="020B0604020202020204"/>
              <a:buNone/>
              <a:tabLst/>
              <a:defRPr/>
            </a:pPr>
            <a:r>
              <a:rPr kumimoji="0" lang="en-US" sz="1800" b="0" i="0" u="none" strike="noStrike" kern="1200" cap="none" spc="0" normalizeH="0" baseline="0" noProof="0" dirty="0" err="1">
                <a:ln>
                  <a:noFill/>
                </a:ln>
                <a:solidFill>
                  <a:schemeClr val="bg1"/>
                </a:solidFill>
                <a:effectLst/>
                <a:uLnTx/>
                <a:uFillTx/>
                <a:latin typeface="方正黑体简体" panose="02010601030101010101" pitchFamily="2" charset="-122"/>
                <a:ea typeface="方正黑体简体" panose="02010601030101010101" pitchFamily="2" charset="-122"/>
                <a:cs typeface="+mn-ea"/>
                <a:sym typeface="+mn-lt"/>
              </a:rPr>
              <a:t>感谢您支持原创设计事业，支持设计版权产品</a:t>
            </a:r>
            <a:r>
              <a:rPr kumimoji="0" lang="en-US" sz="1800" b="0"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cs typeface="+mn-ea"/>
                <a:sym typeface="+mn-lt"/>
              </a:rPr>
              <a:t>！</a:t>
            </a:r>
          </a:p>
        </p:txBody>
      </p:sp>
      <p:sp>
        <p:nvSpPr>
          <p:cNvPr id="6" name="Text Placeholder 4">
            <a:extLst>
              <a:ext uri="{FF2B5EF4-FFF2-40B4-BE49-F238E27FC236}">
                <a16:creationId xmlns:a16="http://schemas.microsoft.com/office/drawing/2014/main" id="{281DF5AE-4439-4801-8F05-7C47BEB89BE7}"/>
              </a:ext>
            </a:extLst>
          </p:cNvPr>
          <p:cNvSpPr>
            <a:spLocks noGrp="1"/>
          </p:cNvSpPr>
          <p:nvPr/>
        </p:nvSpPr>
        <p:spPr>
          <a:xfrm>
            <a:off x="1426823" y="2386760"/>
            <a:ext cx="9338356" cy="3343039"/>
          </a:xfrm>
          <a:prstGeom prst="rect">
            <a:avLst/>
          </a:prstGeom>
        </p:spPr>
        <p:txBody>
          <a:bodyPr vert="horz" lIns="0" tIns="0" rIns="0" bIns="0" anchor="t"/>
          <a:lstStyle>
            <a:lvl1pPr marL="0" indent="0" algn="ctr" defTabSz="404495" rtl="0" eaLnBrk="1" latinLnBrk="0" hangingPunct="1">
              <a:lnSpc>
                <a:spcPct val="130000"/>
              </a:lnSpc>
              <a:spcBef>
                <a:spcPct val="20000"/>
              </a:spcBef>
              <a:buFont typeface="Arial" panose="020B0604020202020204"/>
              <a:buNone/>
              <a:defRPr sz="1200" kern="1200">
                <a:solidFill>
                  <a:schemeClr val="tx1">
                    <a:lumMod val="50000"/>
                    <a:lumOff val="50000"/>
                  </a:schemeClr>
                </a:solidFill>
                <a:latin typeface="Lato Regular"/>
                <a:ea typeface="+mn-ea"/>
                <a:cs typeface="Lato Regular"/>
              </a:defRPr>
            </a:lvl1pPr>
            <a:lvl2pPr marL="658495" indent="-253365" algn="l" defTabSz="404495" rtl="0" eaLnBrk="1" latinLnBrk="0" hangingPunct="1">
              <a:spcBef>
                <a:spcPct val="20000"/>
              </a:spcBef>
              <a:buFont typeface="Arial" panose="020B0604020202020204"/>
              <a:buChar char="–"/>
              <a:defRPr sz="2500" kern="1200">
                <a:solidFill>
                  <a:schemeClr val="tx1"/>
                </a:solidFill>
                <a:latin typeface="+mn-lt"/>
                <a:ea typeface="+mn-ea"/>
                <a:cs typeface="+mn-cs"/>
              </a:defRPr>
            </a:lvl2pPr>
            <a:lvl3pPr marL="1012825" indent="-202565" algn="l" defTabSz="404495" rtl="0" eaLnBrk="1" latinLnBrk="0" hangingPunct="1">
              <a:spcBef>
                <a:spcPct val="20000"/>
              </a:spcBef>
              <a:buFont typeface="Arial" panose="020B0604020202020204"/>
              <a:buChar char="•"/>
              <a:defRPr sz="2100" kern="1200">
                <a:solidFill>
                  <a:schemeClr val="tx1"/>
                </a:solidFill>
                <a:latin typeface="+mn-lt"/>
                <a:ea typeface="+mn-ea"/>
                <a:cs typeface="+mn-cs"/>
              </a:defRPr>
            </a:lvl3pPr>
            <a:lvl4pPr marL="141732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4pPr>
            <a:lvl5pPr marL="182245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5pPr>
            <a:lvl6pPr marL="222758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6pPr>
            <a:lvl7pPr marL="263271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7pPr>
            <a:lvl8pPr marL="303784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8pPr>
            <a:lvl9pPr marL="344297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9pPr>
          </a:lstStyle>
          <a:p>
            <a:pPr marL="0" marR="0" lvl="0" indent="0" algn="l" defTabSz="404394" rtl="0" eaLnBrk="1" fontAlgn="auto" latinLnBrk="0" hangingPunct="1">
              <a:lnSpc>
                <a:spcPct val="150000"/>
              </a:lnSpc>
              <a:spcBef>
                <a:spcPts val="0"/>
              </a:spcBef>
              <a:spcAft>
                <a:spcPts val="0"/>
              </a:spcAft>
              <a:buClrTx/>
              <a:buSzTx/>
              <a:buFont typeface="Arial" panose="020B0604020202020204"/>
              <a:buNone/>
              <a:tabLst/>
              <a:defRPr/>
            </a:pPr>
            <a:r>
              <a:rPr kumimoji="0" lang="en-US" sz="1600" b="0" i="0" u="none" strike="noStrike" kern="1200" cap="none" spc="0" normalizeH="0" baseline="0" noProof="0" dirty="0" err="1">
                <a:ln>
                  <a:noFill/>
                </a:ln>
                <a:solidFill>
                  <a:schemeClr val="bg1"/>
                </a:solidFill>
                <a:effectLst/>
                <a:uLnTx/>
                <a:uFillTx/>
                <a:latin typeface="方正黑体简体" panose="02010601030101010101" pitchFamily="2" charset="-122"/>
                <a:ea typeface="方正黑体简体" panose="02010601030101010101" pitchFamily="2" charset="-122"/>
                <a:cs typeface="+mn-ea"/>
                <a:sym typeface="+mn-lt"/>
              </a:rPr>
              <a:t>感谢您下载千图网</a:t>
            </a:r>
            <a:r>
              <a:rPr kumimoji="0" lang="zh-CN" altLang="en-US" sz="1600" b="0"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cs typeface="+mn-ea"/>
                <a:sym typeface="+mn-lt"/>
              </a:rPr>
              <a:t>原创</a:t>
            </a:r>
            <a:r>
              <a:rPr kumimoji="0" lang="en-US" altLang="zh-CN" sz="1600" b="0"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cs typeface="+mn-ea"/>
                <a:sym typeface="+mn-lt"/>
              </a:rPr>
              <a:t>PPT</a:t>
            </a:r>
            <a:r>
              <a:rPr kumimoji="0" lang="zh-CN" altLang="en-US" sz="1600" b="0"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cs typeface="+mn-ea"/>
                <a:sym typeface="+mn-lt"/>
              </a:rPr>
              <a:t>模板</a:t>
            </a:r>
            <a:r>
              <a:rPr kumimoji="0" lang="en-US" sz="1600" b="0"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cs typeface="+mn-ea"/>
                <a:sym typeface="+mn-lt"/>
              </a:rPr>
              <a:t>，</a:t>
            </a:r>
            <a:r>
              <a:rPr kumimoji="0" lang="en-US" sz="1600" b="0" i="0" u="none" strike="noStrike" kern="1200" cap="none" spc="0" normalizeH="0" baseline="0" noProof="0" dirty="0" err="1">
                <a:ln>
                  <a:noFill/>
                </a:ln>
                <a:solidFill>
                  <a:schemeClr val="bg1"/>
                </a:solidFill>
                <a:effectLst/>
                <a:uLnTx/>
                <a:uFillTx/>
                <a:latin typeface="方正黑体简体" panose="02010601030101010101" pitchFamily="2" charset="-122"/>
                <a:ea typeface="方正黑体简体" panose="02010601030101010101" pitchFamily="2" charset="-122"/>
                <a:cs typeface="+mn-ea"/>
                <a:sym typeface="+mn-lt"/>
              </a:rPr>
              <a:t>为了您和千图网以及原创作者的利益，请勿复制、传播、销售，否则将承担法律责任</a:t>
            </a:r>
            <a:r>
              <a:rPr kumimoji="0" lang="en-US" sz="1600" b="0"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cs typeface="+mn-ea"/>
                <a:sym typeface="+mn-lt"/>
              </a:rPr>
              <a:t>！</a:t>
            </a:r>
          </a:p>
          <a:p>
            <a:pPr marL="0" marR="0" lvl="0" indent="0" algn="l" defTabSz="404394" rtl="0" eaLnBrk="1" fontAlgn="auto" latinLnBrk="0" hangingPunct="1">
              <a:lnSpc>
                <a:spcPct val="150000"/>
              </a:lnSpc>
              <a:spcBef>
                <a:spcPts val="0"/>
              </a:spcBef>
              <a:spcAft>
                <a:spcPts val="0"/>
              </a:spcAft>
              <a:buClrTx/>
              <a:buSzTx/>
              <a:buFont typeface="Arial" panose="020B0604020202020204"/>
              <a:buNone/>
              <a:tabLst/>
              <a:defRPr/>
            </a:pPr>
            <a:r>
              <a:rPr kumimoji="0" lang="en-US" sz="1600" b="0" i="0" u="none" strike="noStrike" kern="1200" cap="none" spc="0" normalizeH="0" baseline="0" noProof="0" dirty="0" err="1">
                <a:ln>
                  <a:noFill/>
                </a:ln>
                <a:solidFill>
                  <a:schemeClr val="bg1"/>
                </a:solidFill>
                <a:effectLst/>
                <a:uLnTx/>
                <a:uFillTx/>
                <a:latin typeface="方正黑体简体" panose="02010601030101010101" pitchFamily="2" charset="-122"/>
                <a:ea typeface="方正黑体简体" panose="02010601030101010101" pitchFamily="2" charset="-122"/>
                <a:cs typeface="+mn-ea"/>
                <a:sym typeface="+mn-lt"/>
              </a:rPr>
              <a:t>千图网将对作品进行维权，按照传播下载次数的十倍进行索取赔偿</a:t>
            </a:r>
            <a:r>
              <a:rPr kumimoji="0" lang="zh-CN" altLang="en-US" sz="1600" b="0"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cs typeface="+mn-ea"/>
                <a:sym typeface="+mn-lt"/>
              </a:rPr>
              <a:t>金</a:t>
            </a:r>
            <a:r>
              <a:rPr kumimoji="0" lang="en-US" sz="1600" b="0"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cs typeface="+mn-ea"/>
                <a:sym typeface="+mn-lt"/>
              </a:rPr>
              <a:t>！</a:t>
            </a:r>
          </a:p>
          <a:p>
            <a:pPr marL="0" marR="0" lvl="0" indent="0" algn="l" defTabSz="404394" rtl="0" eaLnBrk="1" fontAlgn="auto" latinLnBrk="0" hangingPunct="1">
              <a:lnSpc>
                <a:spcPct val="150000"/>
              </a:lnSpc>
              <a:spcBef>
                <a:spcPts val="0"/>
              </a:spcBef>
              <a:spcAft>
                <a:spcPts val="0"/>
              </a:spcAft>
              <a:buClrTx/>
              <a:buSzTx/>
              <a:buFont typeface="Arial" panose="020B0604020202020204"/>
              <a:buNone/>
              <a:tabLst/>
              <a:defRPr/>
            </a:pPr>
            <a:r>
              <a:rPr kumimoji="0" lang="en-US" sz="1600" b="0"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cs typeface="+mn-ea"/>
                <a:sym typeface="+mn-lt"/>
              </a:rPr>
              <a:t>1、千图网网站出售的PPT模版是免版税类（RF：Royalty-free）正版受《中华人民共和国著作法》和《世界版权公约》的保护，作品的所有权、版权和著作权归千图网所有，您下载的是PPT模版素材使用权。</a:t>
            </a:r>
          </a:p>
          <a:p>
            <a:pPr marL="0" marR="0" lvl="0" indent="0" algn="l" defTabSz="404394" rtl="0" eaLnBrk="1" fontAlgn="auto" latinLnBrk="0" hangingPunct="1">
              <a:lnSpc>
                <a:spcPct val="150000"/>
              </a:lnSpc>
              <a:spcBef>
                <a:spcPts val="0"/>
              </a:spcBef>
              <a:spcAft>
                <a:spcPts val="0"/>
              </a:spcAft>
              <a:buClrTx/>
              <a:buSzTx/>
              <a:buFont typeface="Arial" panose="020B0604020202020204"/>
              <a:buNone/>
              <a:tabLst/>
              <a:defRPr/>
            </a:pPr>
            <a:r>
              <a:rPr kumimoji="0" lang="en-US" sz="1600" b="0"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cs typeface="+mn-ea"/>
                <a:sym typeface="+mn-lt"/>
              </a:rPr>
              <a:t>2、不得将千图网的PPT模版、PPT素材，本身用于再出售，或者出租、出借、转让、分销、发布或者作为礼物供他人使用，不得转授权、出卖、转让本协议或本协议中的权利。</a:t>
            </a:r>
          </a:p>
          <a:p>
            <a:pPr marL="0" marR="0" lvl="0" indent="0" algn="l" defTabSz="404394" rtl="0" eaLnBrk="1" fontAlgn="auto" latinLnBrk="0" hangingPunct="1">
              <a:lnSpc>
                <a:spcPct val="150000"/>
              </a:lnSpc>
              <a:spcBef>
                <a:spcPts val="0"/>
              </a:spcBef>
              <a:spcAft>
                <a:spcPts val="0"/>
              </a:spcAft>
              <a:buClrTx/>
              <a:buSzTx/>
              <a:buFont typeface="Arial" panose="020B0604020202020204"/>
              <a:buNone/>
              <a:tabLst/>
              <a:defRPr/>
            </a:pPr>
            <a:r>
              <a:rPr kumimoji="0" lang="en-US" sz="1600" b="0"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cs typeface="+mn-ea"/>
                <a:sym typeface="+mn-lt"/>
              </a:rPr>
              <a:t>3、禁止把作品纳入商标或服务标记。</a:t>
            </a:r>
          </a:p>
          <a:p>
            <a:pPr marL="0" marR="0" lvl="0" indent="0" algn="l" defTabSz="404394" rtl="0" eaLnBrk="1" fontAlgn="auto" latinLnBrk="0" hangingPunct="1">
              <a:lnSpc>
                <a:spcPct val="150000"/>
              </a:lnSpc>
              <a:spcBef>
                <a:spcPts val="0"/>
              </a:spcBef>
              <a:spcAft>
                <a:spcPts val="0"/>
              </a:spcAft>
              <a:buClrTx/>
              <a:buSzTx/>
              <a:buFont typeface="Arial" panose="020B0604020202020204"/>
              <a:buNone/>
              <a:tabLst/>
              <a:defRPr/>
            </a:pPr>
            <a:r>
              <a:rPr kumimoji="0" lang="en-US" sz="1600" b="0"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cs typeface="+mn-ea"/>
                <a:sym typeface="+mn-lt"/>
              </a:rPr>
              <a:t>4、禁止用户用下载格式在网上传播作品。或者作品可以让第三方单独付费或共享免费下载、或通过转移电话服务系统传播。</a:t>
            </a:r>
          </a:p>
        </p:txBody>
      </p:sp>
    </p:spTree>
    <p:extLst>
      <p:ext uri="{BB962C8B-B14F-4D97-AF65-F5344CB8AC3E}">
        <p14:creationId xmlns:p14="http://schemas.microsoft.com/office/powerpoint/2010/main" val="1107795669"/>
      </p:ext>
    </p:extLst>
  </p:cSld>
  <p:clrMapOvr>
    <a:masterClrMapping/>
  </p:clrMapOvr>
  <mc:AlternateContent xmlns:mc="http://schemas.openxmlformats.org/markup-compatibility/2006">
    <mc:Choice xmlns:p14="http://schemas.microsoft.com/office/powerpoint/2010/main" Requires="p14">
      <p:transition p14:dur="250" advClick="0" advTm="4000">
        <p:dissolve/>
      </p:transition>
    </mc:Choice>
    <mc:Fallback>
      <p:transition advClick="0" advTm="400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4">
            <a:extLst>
              <a:ext uri="{FF2B5EF4-FFF2-40B4-BE49-F238E27FC236}">
                <a16:creationId xmlns:a16="http://schemas.microsoft.com/office/drawing/2014/main" id="{6C7106AC-4DF2-46F4-B10E-7D246A8EDACE}"/>
              </a:ext>
            </a:extLst>
          </p:cNvPr>
          <p:cNvGrpSpPr>
            <a:grpSpLocks/>
          </p:cNvGrpSpPr>
          <p:nvPr/>
        </p:nvGrpSpPr>
        <p:grpSpPr bwMode="auto">
          <a:xfrm>
            <a:off x="4720194" y="3171645"/>
            <a:ext cx="6183116" cy="107983"/>
            <a:chOff x="3649980" y="3375660"/>
            <a:chExt cx="4638285" cy="108000"/>
          </a:xfrm>
        </p:grpSpPr>
        <p:cxnSp>
          <p:nvCxnSpPr>
            <p:cNvPr id="4" name="直接连接符 3">
              <a:extLst>
                <a:ext uri="{FF2B5EF4-FFF2-40B4-BE49-F238E27FC236}">
                  <a16:creationId xmlns:a16="http://schemas.microsoft.com/office/drawing/2014/main" id="{36C7B0A5-4E28-4753-AB62-480002088DBA}"/>
                </a:ext>
              </a:extLst>
            </p:cNvPr>
            <p:cNvCxnSpPr/>
            <p:nvPr/>
          </p:nvCxnSpPr>
          <p:spPr>
            <a:xfrm>
              <a:off x="3734134" y="3429660"/>
              <a:ext cx="44951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1F69EF64-D0D0-4E0C-A4A7-E879C1C80536}"/>
                </a:ext>
              </a:extLst>
            </p:cNvPr>
            <p:cNvSpPr>
              <a:spLocks/>
            </p:cNvSpPr>
            <p:nvPr/>
          </p:nvSpPr>
          <p:spPr>
            <a:xfrm>
              <a:off x="3649980" y="3375660"/>
              <a:ext cx="82817" cy="10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cs typeface="+mn-ea"/>
                <a:sym typeface="+mn-lt"/>
              </a:endParaRPr>
            </a:p>
          </p:txBody>
        </p:sp>
        <p:sp>
          <p:nvSpPr>
            <p:cNvPr id="6" name="椭圆 5">
              <a:extLst>
                <a:ext uri="{FF2B5EF4-FFF2-40B4-BE49-F238E27FC236}">
                  <a16:creationId xmlns:a16="http://schemas.microsoft.com/office/drawing/2014/main" id="{86BC356F-6645-4825-80F1-B5988441C3A0}"/>
                </a:ext>
              </a:extLst>
            </p:cNvPr>
            <p:cNvSpPr>
              <a:spLocks/>
            </p:cNvSpPr>
            <p:nvPr/>
          </p:nvSpPr>
          <p:spPr>
            <a:xfrm>
              <a:off x="8205448" y="3375660"/>
              <a:ext cx="82817" cy="10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cs typeface="+mn-ea"/>
                <a:sym typeface="+mn-lt"/>
              </a:endParaRPr>
            </a:p>
          </p:txBody>
        </p:sp>
      </p:grpSp>
      <p:sp>
        <p:nvSpPr>
          <p:cNvPr id="7" name="文本框 6">
            <a:extLst>
              <a:ext uri="{FF2B5EF4-FFF2-40B4-BE49-F238E27FC236}">
                <a16:creationId xmlns:a16="http://schemas.microsoft.com/office/drawing/2014/main" id="{E489FC5B-9F44-49FA-B600-69C557898CF1}"/>
              </a:ext>
            </a:extLst>
          </p:cNvPr>
          <p:cNvSpPr txBox="1"/>
          <p:nvPr/>
        </p:nvSpPr>
        <p:spPr>
          <a:xfrm>
            <a:off x="4792244" y="2336185"/>
            <a:ext cx="5135529" cy="830997"/>
          </a:xfrm>
          <a:prstGeom prst="rect">
            <a:avLst/>
          </a:prstGeom>
          <a:noFill/>
        </p:spPr>
        <p:txBody>
          <a:bodyPr wrap="square">
            <a:spAutoFit/>
          </a:bodyPr>
          <a:lstStyle/>
          <a:p>
            <a:pPr fontAlgn="base">
              <a:spcBef>
                <a:spcPct val="0"/>
              </a:spcBef>
              <a:spcAft>
                <a:spcPct val="0"/>
              </a:spcAft>
              <a:buFont typeface="Arial" panose="020B0604020202020204" pitchFamily="34" charset="0"/>
              <a:buNone/>
            </a:pPr>
            <a:r>
              <a:rPr lang="zh-CN" altLang="en-US" sz="4800" b="1" dirty="0">
                <a:solidFill>
                  <a:schemeClr val="bg1"/>
                </a:solidFill>
                <a:cs typeface="+mn-ea"/>
                <a:sym typeface="+mn-lt"/>
              </a:rPr>
              <a:t>当前工作亮点</a:t>
            </a:r>
          </a:p>
        </p:txBody>
      </p:sp>
      <p:sp>
        <p:nvSpPr>
          <p:cNvPr id="8" name="文本框 7">
            <a:extLst>
              <a:ext uri="{FF2B5EF4-FFF2-40B4-BE49-F238E27FC236}">
                <a16:creationId xmlns:a16="http://schemas.microsoft.com/office/drawing/2014/main" id="{F1378DB8-0DEA-4954-B5FD-1BF1B6DFED7A}"/>
              </a:ext>
            </a:extLst>
          </p:cNvPr>
          <p:cNvSpPr txBox="1">
            <a:spLocks noChangeArrowheads="1"/>
          </p:cNvSpPr>
          <p:nvPr/>
        </p:nvSpPr>
        <p:spPr bwMode="auto">
          <a:xfrm>
            <a:off x="4768380" y="3390755"/>
            <a:ext cx="2784489" cy="338554"/>
          </a:xfrm>
          <a:prstGeom prst="rect">
            <a:avLst/>
          </a:prstGeom>
          <a:noFill/>
          <a:ln w="9525">
            <a:noFill/>
            <a:miter lim="800000"/>
            <a:headEnd/>
            <a:tailEnd/>
          </a:ln>
        </p:spPr>
        <p:txBody>
          <a:bodyPr wrap="square">
            <a:spAutoFit/>
          </a:bodyPr>
          <a:lstStyle/>
          <a:p>
            <a:pPr>
              <a:buFont typeface="Wingdings" pitchFamily="2" charset="2"/>
              <a:buChar char="Ø"/>
            </a:pPr>
            <a:r>
              <a:rPr lang="zh-CN" altLang="en-US" sz="1600" dirty="0">
                <a:solidFill>
                  <a:schemeClr val="bg1"/>
                </a:solidFill>
                <a:cs typeface="+mn-ea"/>
                <a:sym typeface="+mn-lt"/>
              </a:rPr>
              <a:t>添加小节标题</a:t>
            </a:r>
          </a:p>
        </p:txBody>
      </p:sp>
      <p:sp>
        <p:nvSpPr>
          <p:cNvPr id="9" name="文本框 7">
            <a:extLst>
              <a:ext uri="{FF2B5EF4-FFF2-40B4-BE49-F238E27FC236}">
                <a16:creationId xmlns:a16="http://schemas.microsoft.com/office/drawing/2014/main" id="{A7BF49AE-2E1A-4896-BDBC-AF8580254229}"/>
              </a:ext>
            </a:extLst>
          </p:cNvPr>
          <p:cNvSpPr txBox="1">
            <a:spLocks noChangeArrowheads="1"/>
          </p:cNvSpPr>
          <p:nvPr/>
        </p:nvSpPr>
        <p:spPr bwMode="auto">
          <a:xfrm>
            <a:off x="7408493" y="3822803"/>
            <a:ext cx="2784489" cy="338554"/>
          </a:xfrm>
          <a:prstGeom prst="rect">
            <a:avLst/>
          </a:prstGeom>
          <a:noFill/>
          <a:ln w="9525">
            <a:noFill/>
            <a:miter lim="800000"/>
            <a:headEnd/>
            <a:tailEnd/>
          </a:ln>
        </p:spPr>
        <p:txBody>
          <a:bodyPr wrap="square">
            <a:spAutoFit/>
          </a:bodyPr>
          <a:lstStyle/>
          <a:p>
            <a:pPr>
              <a:buFont typeface="Wingdings" pitchFamily="2" charset="2"/>
              <a:buChar char="Ø"/>
            </a:pPr>
            <a:r>
              <a:rPr lang="zh-CN" altLang="en-US" sz="1600" dirty="0">
                <a:solidFill>
                  <a:schemeClr val="bg1"/>
                </a:solidFill>
                <a:cs typeface="+mn-ea"/>
                <a:sym typeface="+mn-lt"/>
              </a:rPr>
              <a:t>添加小节标题</a:t>
            </a:r>
          </a:p>
        </p:txBody>
      </p:sp>
      <p:sp>
        <p:nvSpPr>
          <p:cNvPr id="10" name="文本框 7">
            <a:extLst>
              <a:ext uri="{FF2B5EF4-FFF2-40B4-BE49-F238E27FC236}">
                <a16:creationId xmlns:a16="http://schemas.microsoft.com/office/drawing/2014/main" id="{61C521E1-8A28-418B-B8E9-5B2EE3B29522}"/>
              </a:ext>
            </a:extLst>
          </p:cNvPr>
          <p:cNvSpPr txBox="1">
            <a:spLocks noChangeArrowheads="1"/>
          </p:cNvSpPr>
          <p:nvPr/>
        </p:nvSpPr>
        <p:spPr bwMode="auto">
          <a:xfrm>
            <a:off x="4768380" y="3822803"/>
            <a:ext cx="2784489" cy="338554"/>
          </a:xfrm>
          <a:prstGeom prst="rect">
            <a:avLst/>
          </a:prstGeom>
          <a:noFill/>
          <a:ln w="9525">
            <a:noFill/>
            <a:miter lim="800000"/>
            <a:headEnd/>
            <a:tailEnd/>
          </a:ln>
        </p:spPr>
        <p:txBody>
          <a:bodyPr wrap="square">
            <a:spAutoFit/>
          </a:bodyPr>
          <a:lstStyle/>
          <a:p>
            <a:pPr>
              <a:buFont typeface="Wingdings" pitchFamily="2" charset="2"/>
              <a:buChar char="Ø"/>
            </a:pPr>
            <a:r>
              <a:rPr lang="zh-CN" altLang="en-US" sz="1600" dirty="0">
                <a:solidFill>
                  <a:schemeClr val="bg1"/>
                </a:solidFill>
                <a:cs typeface="+mn-ea"/>
                <a:sym typeface="+mn-lt"/>
              </a:rPr>
              <a:t>添加小节标题</a:t>
            </a:r>
          </a:p>
        </p:txBody>
      </p:sp>
      <p:sp>
        <p:nvSpPr>
          <p:cNvPr id="11" name="文本框 7">
            <a:extLst>
              <a:ext uri="{FF2B5EF4-FFF2-40B4-BE49-F238E27FC236}">
                <a16:creationId xmlns:a16="http://schemas.microsoft.com/office/drawing/2014/main" id="{5A8DB974-28FC-4338-907A-2CCF857A8D0B}"/>
              </a:ext>
            </a:extLst>
          </p:cNvPr>
          <p:cNvSpPr txBox="1">
            <a:spLocks noChangeArrowheads="1"/>
          </p:cNvSpPr>
          <p:nvPr/>
        </p:nvSpPr>
        <p:spPr bwMode="auto">
          <a:xfrm>
            <a:off x="7408493" y="3390755"/>
            <a:ext cx="2784489" cy="338554"/>
          </a:xfrm>
          <a:prstGeom prst="rect">
            <a:avLst/>
          </a:prstGeom>
          <a:noFill/>
          <a:ln w="9525">
            <a:noFill/>
            <a:miter lim="800000"/>
            <a:headEnd/>
            <a:tailEnd/>
          </a:ln>
        </p:spPr>
        <p:txBody>
          <a:bodyPr wrap="square">
            <a:spAutoFit/>
          </a:bodyPr>
          <a:lstStyle/>
          <a:p>
            <a:pPr>
              <a:buFont typeface="Wingdings" pitchFamily="2" charset="2"/>
              <a:buChar char="Ø"/>
            </a:pPr>
            <a:r>
              <a:rPr lang="zh-CN" altLang="en-US" sz="1600" dirty="0">
                <a:solidFill>
                  <a:schemeClr val="bg1"/>
                </a:solidFill>
                <a:cs typeface="+mn-ea"/>
                <a:sym typeface="+mn-lt"/>
              </a:rPr>
              <a:t>添加小节标题</a:t>
            </a:r>
          </a:p>
        </p:txBody>
      </p:sp>
      <p:sp>
        <p:nvSpPr>
          <p:cNvPr id="12" name="文本框 11">
            <a:extLst>
              <a:ext uri="{FF2B5EF4-FFF2-40B4-BE49-F238E27FC236}">
                <a16:creationId xmlns:a16="http://schemas.microsoft.com/office/drawing/2014/main" id="{1D1F9A9E-96BA-4D6C-85ED-B97164140855}"/>
              </a:ext>
            </a:extLst>
          </p:cNvPr>
          <p:cNvSpPr txBox="1">
            <a:spLocks noChangeArrowheads="1"/>
          </p:cNvSpPr>
          <p:nvPr/>
        </p:nvSpPr>
        <p:spPr bwMode="auto">
          <a:xfrm>
            <a:off x="1010125" y="1565564"/>
            <a:ext cx="3821360" cy="2939266"/>
          </a:xfrm>
          <a:prstGeom prst="rect">
            <a:avLst/>
          </a:prstGeom>
          <a:noFill/>
          <a:ln w="9525">
            <a:noFill/>
            <a:miter lim="800000"/>
            <a:headEnd/>
            <a:tailEnd/>
          </a:ln>
        </p:spPr>
        <p:txBody>
          <a:bodyPr wrap="square">
            <a:spAutoFit/>
          </a:bodyPr>
          <a:lstStyle/>
          <a:p>
            <a:pPr algn="ctr"/>
            <a:r>
              <a:rPr lang="en-US" altLang="zh-CN" sz="18500" b="1" dirty="0">
                <a:solidFill>
                  <a:srgbClr val="00B0F0"/>
                </a:solidFill>
                <a:latin typeface="方正黑体简体" panose="02010601030101010101" pitchFamily="2" charset="-122"/>
                <a:ea typeface="方正黑体简体" panose="02010601030101010101" pitchFamily="2" charset="-122"/>
                <a:cs typeface="+mn-ea"/>
                <a:sym typeface="+mn-lt"/>
              </a:rPr>
              <a:t>01</a:t>
            </a:r>
            <a:endParaRPr lang="zh-CN" altLang="en-US" sz="18500" b="1" dirty="0">
              <a:solidFill>
                <a:srgbClr val="00B0F0"/>
              </a:solidFill>
              <a:latin typeface="方正黑体简体" panose="02010601030101010101" pitchFamily="2" charset="-122"/>
              <a:ea typeface="方正黑体简体" panose="02010601030101010101" pitchFamily="2" charset="-122"/>
              <a:cs typeface="+mn-ea"/>
              <a:sym typeface="+mn-lt"/>
            </a:endParaRPr>
          </a:p>
        </p:txBody>
      </p:sp>
    </p:spTree>
    <p:extLst>
      <p:ext uri="{BB962C8B-B14F-4D97-AF65-F5344CB8AC3E}">
        <p14:creationId xmlns:p14="http://schemas.microsoft.com/office/powerpoint/2010/main" val="2440588416"/>
      </p:ext>
    </p:extLst>
  </p:cSld>
  <p:clrMapOvr>
    <a:masterClrMapping/>
  </p:clrMapOvr>
  <mc:AlternateContent xmlns:mc="http://schemas.openxmlformats.org/markup-compatibility/2006">
    <mc:Choice xmlns:p14="http://schemas.microsoft.com/office/powerpoint/2010/main" Requires="p14">
      <p:transition p14:dur="250" advClick="0" advTm="4000">
        <p:dissolve/>
      </p:transition>
    </mc:Choice>
    <mc:Fallback>
      <p:transition advClick="0" advTm="400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40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900"/>
                            </p:stCondLst>
                            <p:childTnLst>
                              <p:par>
                                <p:cTn id="9" presetID="12" presetClass="entr" presetSubtype="4"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up)">
                                      <p:cBhvr>
                                        <p:cTn id="12" dur="500"/>
                                        <p:tgtEl>
                                          <p:spTgt spid="7"/>
                                        </p:tgtEl>
                                      </p:cBhvr>
                                    </p:animEffect>
                                  </p:childTnLst>
                                </p:cTn>
                              </p:par>
                              <p:par>
                                <p:cTn id="13" presetID="12" presetClass="entr" presetSubtype="1" fill="hold" grpId="0" nodeType="withEffect">
                                  <p:stCondLst>
                                    <p:cond delay="2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p:tgtEl>
                                          <p:spTgt spid="8"/>
                                        </p:tgtEl>
                                        <p:attrNameLst>
                                          <p:attrName>ppt_y</p:attrName>
                                        </p:attrNameLst>
                                      </p:cBhvr>
                                      <p:tavLst>
                                        <p:tav tm="0">
                                          <p:val>
                                            <p:strVal val="#ppt_y-#ppt_h*1.125000"/>
                                          </p:val>
                                        </p:tav>
                                        <p:tav tm="100000">
                                          <p:val>
                                            <p:strVal val="#ppt_y"/>
                                          </p:val>
                                        </p:tav>
                                      </p:tavLst>
                                    </p:anim>
                                    <p:animEffect transition="in" filter="wipe(down)">
                                      <p:cBhvr>
                                        <p:cTn id="16" dur="500"/>
                                        <p:tgtEl>
                                          <p:spTgt spid="8"/>
                                        </p:tgtEl>
                                      </p:cBhvr>
                                    </p:animEffect>
                                  </p:childTnLst>
                                </p:cTn>
                              </p:par>
                              <p:par>
                                <p:cTn id="17" presetID="12" presetClass="entr" presetSubtype="1" fill="hold" grpId="0" nodeType="withEffect">
                                  <p:stCondLst>
                                    <p:cond delay="3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p:tgtEl>
                                          <p:spTgt spid="9"/>
                                        </p:tgtEl>
                                        <p:attrNameLst>
                                          <p:attrName>ppt_y</p:attrName>
                                        </p:attrNameLst>
                                      </p:cBhvr>
                                      <p:tavLst>
                                        <p:tav tm="0">
                                          <p:val>
                                            <p:strVal val="#ppt_y-#ppt_h*1.125000"/>
                                          </p:val>
                                        </p:tav>
                                        <p:tav tm="100000">
                                          <p:val>
                                            <p:strVal val="#ppt_y"/>
                                          </p:val>
                                        </p:tav>
                                      </p:tavLst>
                                    </p:anim>
                                    <p:animEffect transition="in" filter="wipe(down)">
                                      <p:cBhvr>
                                        <p:cTn id="20" dur="500"/>
                                        <p:tgtEl>
                                          <p:spTgt spid="9"/>
                                        </p:tgtEl>
                                      </p:cBhvr>
                                    </p:animEffect>
                                  </p:childTnLst>
                                </p:cTn>
                              </p:par>
                              <p:par>
                                <p:cTn id="21" presetID="12" presetClass="entr" presetSubtype="1" fill="hold" grpId="0" nodeType="withEffect">
                                  <p:stCondLst>
                                    <p:cond delay="40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p:tgtEl>
                                          <p:spTgt spid="10"/>
                                        </p:tgtEl>
                                        <p:attrNameLst>
                                          <p:attrName>ppt_y</p:attrName>
                                        </p:attrNameLst>
                                      </p:cBhvr>
                                      <p:tavLst>
                                        <p:tav tm="0">
                                          <p:val>
                                            <p:strVal val="#ppt_y-#ppt_h*1.125000"/>
                                          </p:val>
                                        </p:tav>
                                        <p:tav tm="100000">
                                          <p:val>
                                            <p:strVal val="#ppt_y"/>
                                          </p:val>
                                        </p:tav>
                                      </p:tavLst>
                                    </p:anim>
                                    <p:animEffect transition="in" filter="wipe(down)">
                                      <p:cBhvr>
                                        <p:cTn id="24" dur="500"/>
                                        <p:tgtEl>
                                          <p:spTgt spid="10"/>
                                        </p:tgtEl>
                                      </p:cBhvr>
                                    </p:animEffect>
                                  </p:childTnLst>
                                </p:cTn>
                              </p:par>
                              <p:par>
                                <p:cTn id="25" presetID="12" presetClass="entr" presetSubtype="1" fill="hold" grpId="0" nodeType="withEffect">
                                  <p:stCondLst>
                                    <p:cond delay="6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p:tgtEl>
                                          <p:spTgt spid="11"/>
                                        </p:tgtEl>
                                        <p:attrNameLst>
                                          <p:attrName>ppt_y</p:attrName>
                                        </p:attrNameLst>
                                      </p:cBhvr>
                                      <p:tavLst>
                                        <p:tav tm="0">
                                          <p:val>
                                            <p:strVal val="#ppt_y-#ppt_h*1.125000"/>
                                          </p:val>
                                        </p:tav>
                                        <p:tav tm="100000">
                                          <p:val>
                                            <p:strVal val="#ppt_y"/>
                                          </p:val>
                                        </p:tav>
                                      </p:tavLst>
                                    </p:anim>
                                    <p:animEffect transition="in" filter="wipe(down)">
                                      <p:cBhvr>
                                        <p:cTn id="28" dur="500"/>
                                        <p:tgtEl>
                                          <p:spTgt spid="11"/>
                                        </p:tgtEl>
                                      </p:cBhvr>
                                    </p:animEffect>
                                  </p:childTnLst>
                                </p:cTn>
                              </p:par>
                              <p:par>
                                <p:cTn id="29" presetID="2" presetClass="entr" presetSubtype="8"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0-#ppt_w/2"/>
                                          </p:val>
                                        </p:tav>
                                        <p:tav tm="100000">
                                          <p:val>
                                            <p:strVal val="#ppt_x"/>
                                          </p:val>
                                        </p:tav>
                                      </p:tavLst>
                                    </p:anim>
                                    <p:anim calcmode="lin" valueType="num">
                                      <p:cBhvr additive="base">
                                        <p:cTn id="32"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ie 20"/>
          <p:cNvSpPr/>
          <p:nvPr/>
        </p:nvSpPr>
        <p:spPr>
          <a:xfrm>
            <a:off x="1525031" y="2431197"/>
            <a:ext cx="1241165" cy="1241164"/>
          </a:xfrm>
          <a:prstGeom prst="pieWedge">
            <a:avLst/>
          </a:pr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cs typeface="+mn-ea"/>
              <a:sym typeface="+mn-lt"/>
            </a:endParaRPr>
          </a:p>
        </p:txBody>
      </p:sp>
      <p:sp>
        <p:nvSpPr>
          <p:cNvPr id="22" name="Pie 21"/>
          <p:cNvSpPr/>
          <p:nvPr/>
        </p:nvSpPr>
        <p:spPr>
          <a:xfrm rot="5400000">
            <a:off x="2823527" y="2431196"/>
            <a:ext cx="1241164" cy="1241165"/>
          </a:xfrm>
          <a:prstGeom prst="pieWedge">
            <a:avLst/>
          </a:prstGeom>
          <a:solidFill>
            <a:schemeClr val="accent1">
              <a:lumMod val="7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cs typeface="+mn-ea"/>
              <a:sym typeface="+mn-lt"/>
            </a:endParaRPr>
          </a:p>
        </p:txBody>
      </p:sp>
      <p:sp>
        <p:nvSpPr>
          <p:cNvPr id="29" name="Pie 28"/>
          <p:cNvSpPr/>
          <p:nvPr/>
        </p:nvSpPr>
        <p:spPr>
          <a:xfrm rot="10800000">
            <a:off x="4122017" y="3729690"/>
            <a:ext cx="1241165" cy="1241164"/>
          </a:xfrm>
          <a:prstGeom prst="pieWedge">
            <a:avLst/>
          </a:pr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cs typeface="+mn-ea"/>
              <a:sym typeface="+mn-lt"/>
            </a:endParaRPr>
          </a:p>
        </p:txBody>
      </p:sp>
      <p:sp>
        <p:nvSpPr>
          <p:cNvPr id="31" name="Pie 30"/>
          <p:cNvSpPr/>
          <p:nvPr/>
        </p:nvSpPr>
        <p:spPr>
          <a:xfrm rot="16200000">
            <a:off x="2823526" y="3729689"/>
            <a:ext cx="1241164" cy="1241165"/>
          </a:xfrm>
          <a:prstGeom prst="pieWedge">
            <a:avLst/>
          </a:prstGeom>
          <a:solidFill>
            <a:schemeClr val="accent2">
              <a:lumMod val="7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cs typeface="+mn-ea"/>
              <a:sym typeface="+mn-lt"/>
            </a:endParaRPr>
          </a:p>
        </p:txBody>
      </p:sp>
      <p:sp>
        <p:nvSpPr>
          <p:cNvPr id="36" name="Pie 35"/>
          <p:cNvSpPr/>
          <p:nvPr/>
        </p:nvSpPr>
        <p:spPr>
          <a:xfrm>
            <a:off x="4122015" y="2431197"/>
            <a:ext cx="1241165" cy="1241164"/>
          </a:xfrm>
          <a:prstGeom prst="pieWedge">
            <a:avLst/>
          </a:pr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cs typeface="+mn-ea"/>
              <a:sym typeface="+mn-lt"/>
            </a:endParaRPr>
          </a:p>
        </p:txBody>
      </p:sp>
      <p:sp>
        <p:nvSpPr>
          <p:cNvPr id="37" name="Pie 36"/>
          <p:cNvSpPr/>
          <p:nvPr/>
        </p:nvSpPr>
        <p:spPr>
          <a:xfrm rot="5400000">
            <a:off x="5420510" y="2431196"/>
            <a:ext cx="1241164" cy="1241165"/>
          </a:xfrm>
          <a:prstGeom prst="pieWedge">
            <a:avLst/>
          </a:prstGeom>
          <a:solidFill>
            <a:schemeClr val="accent3">
              <a:lumMod val="7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cs typeface="+mn-ea"/>
              <a:sym typeface="+mn-lt"/>
            </a:endParaRPr>
          </a:p>
        </p:txBody>
      </p:sp>
      <p:sp>
        <p:nvSpPr>
          <p:cNvPr id="39" name="Pie 38"/>
          <p:cNvSpPr/>
          <p:nvPr/>
        </p:nvSpPr>
        <p:spPr>
          <a:xfrm rot="10800000">
            <a:off x="6718999" y="3729690"/>
            <a:ext cx="1241165" cy="1241164"/>
          </a:xfrm>
          <a:prstGeom prst="pieWedge">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cs typeface="+mn-ea"/>
              <a:sym typeface="+mn-lt"/>
            </a:endParaRPr>
          </a:p>
        </p:txBody>
      </p:sp>
      <p:sp>
        <p:nvSpPr>
          <p:cNvPr id="40" name="Pie 39"/>
          <p:cNvSpPr/>
          <p:nvPr/>
        </p:nvSpPr>
        <p:spPr>
          <a:xfrm rot="16200000">
            <a:off x="5420507" y="3729689"/>
            <a:ext cx="1241164" cy="1241165"/>
          </a:xfrm>
          <a:prstGeom prst="pieWedge">
            <a:avLst/>
          </a:prstGeom>
          <a:solidFill>
            <a:schemeClr val="accent4">
              <a:lumMod val="7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cs typeface="+mn-ea"/>
              <a:sym typeface="+mn-lt"/>
            </a:endParaRPr>
          </a:p>
        </p:txBody>
      </p:sp>
      <p:sp>
        <p:nvSpPr>
          <p:cNvPr id="43" name="Pie 42"/>
          <p:cNvSpPr/>
          <p:nvPr/>
        </p:nvSpPr>
        <p:spPr>
          <a:xfrm>
            <a:off x="6806856" y="2431197"/>
            <a:ext cx="1241165" cy="1241164"/>
          </a:xfrm>
          <a:prstGeom prst="pieWedge">
            <a:avLst/>
          </a:pr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cs typeface="+mn-ea"/>
              <a:sym typeface="+mn-lt"/>
            </a:endParaRPr>
          </a:p>
        </p:txBody>
      </p:sp>
      <p:sp>
        <p:nvSpPr>
          <p:cNvPr id="44" name="Pie 43"/>
          <p:cNvSpPr/>
          <p:nvPr/>
        </p:nvSpPr>
        <p:spPr>
          <a:xfrm rot="5400000">
            <a:off x="8105351" y="2431196"/>
            <a:ext cx="1241164" cy="1241165"/>
          </a:xfrm>
          <a:prstGeom prst="pieWedge">
            <a:avLst/>
          </a:prstGeom>
          <a:solidFill>
            <a:schemeClr val="accent5">
              <a:lumMod val="7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cs typeface="+mn-ea"/>
              <a:sym typeface="+mn-lt"/>
            </a:endParaRPr>
          </a:p>
        </p:txBody>
      </p:sp>
      <p:sp>
        <p:nvSpPr>
          <p:cNvPr id="46" name="Pie 45"/>
          <p:cNvSpPr/>
          <p:nvPr/>
        </p:nvSpPr>
        <p:spPr>
          <a:xfrm rot="10800000">
            <a:off x="9425805" y="3729690"/>
            <a:ext cx="1241165" cy="1241164"/>
          </a:xfrm>
          <a:prstGeom prst="pieWedge">
            <a:avLst/>
          </a:prstGeom>
          <a:solidFill>
            <a:schemeClr val="accent6"/>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cs typeface="+mn-ea"/>
              <a:sym typeface="+mn-lt"/>
            </a:endParaRPr>
          </a:p>
        </p:txBody>
      </p:sp>
      <p:sp>
        <p:nvSpPr>
          <p:cNvPr id="47" name="Pie 46"/>
          <p:cNvSpPr/>
          <p:nvPr/>
        </p:nvSpPr>
        <p:spPr>
          <a:xfrm rot="16200000">
            <a:off x="8127313" y="3729689"/>
            <a:ext cx="1241164" cy="1241165"/>
          </a:xfrm>
          <a:prstGeom prst="pieWedge">
            <a:avLst/>
          </a:prstGeom>
          <a:solidFill>
            <a:schemeClr val="accent6">
              <a:lumMod val="7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zh-CN" altLang="en-US">
              <a:cs typeface="+mn-ea"/>
              <a:sym typeface="+mn-lt"/>
            </a:endParaRPr>
          </a:p>
        </p:txBody>
      </p:sp>
      <p:sp>
        <p:nvSpPr>
          <p:cNvPr id="48" name="Freeform 66"/>
          <p:cNvSpPr>
            <a:spLocks noEditPoints="1"/>
          </p:cNvSpPr>
          <p:nvPr/>
        </p:nvSpPr>
        <p:spPr bwMode="auto">
          <a:xfrm>
            <a:off x="2053215" y="2901544"/>
            <a:ext cx="431429" cy="503946"/>
          </a:xfrm>
          <a:custGeom>
            <a:avLst/>
            <a:gdLst/>
            <a:ahLst/>
            <a:cxnLst>
              <a:cxn ang="0">
                <a:pos x="55" y="9"/>
              </a:cxn>
              <a:cxn ang="0">
                <a:pos x="55" y="14"/>
              </a:cxn>
              <a:cxn ang="0">
                <a:pos x="27" y="23"/>
              </a:cxn>
              <a:cxn ang="0">
                <a:pos x="0" y="14"/>
              </a:cxn>
              <a:cxn ang="0">
                <a:pos x="0" y="9"/>
              </a:cxn>
              <a:cxn ang="0">
                <a:pos x="27" y="0"/>
              </a:cxn>
              <a:cxn ang="0">
                <a:pos x="55" y="9"/>
              </a:cxn>
              <a:cxn ang="0">
                <a:pos x="55" y="21"/>
              </a:cxn>
              <a:cxn ang="0">
                <a:pos x="55" y="27"/>
              </a:cxn>
              <a:cxn ang="0">
                <a:pos x="27" y="37"/>
              </a:cxn>
              <a:cxn ang="0">
                <a:pos x="0" y="27"/>
              </a:cxn>
              <a:cxn ang="0">
                <a:pos x="0" y="21"/>
              </a:cxn>
              <a:cxn ang="0">
                <a:pos x="27" y="27"/>
              </a:cxn>
              <a:cxn ang="0">
                <a:pos x="55" y="21"/>
              </a:cxn>
              <a:cxn ang="0">
                <a:pos x="55" y="35"/>
              </a:cxn>
              <a:cxn ang="0">
                <a:pos x="55" y="41"/>
              </a:cxn>
              <a:cxn ang="0">
                <a:pos x="27" y="50"/>
              </a:cxn>
              <a:cxn ang="0">
                <a:pos x="0" y="41"/>
              </a:cxn>
              <a:cxn ang="0">
                <a:pos x="0" y="35"/>
              </a:cxn>
              <a:cxn ang="0">
                <a:pos x="27" y="41"/>
              </a:cxn>
              <a:cxn ang="0">
                <a:pos x="55" y="35"/>
              </a:cxn>
              <a:cxn ang="0">
                <a:pos x="55" y="49"/>
              </a:cxn>
              <a:cxn ang="0">
                <a:pos x="55" y="55"/>
              </a:cxn>
              <a:cxn ang="0">
                <a:pos x="27" y="64"/>
              </a:cxn>
              <a:cxn ang="0">
                <a:pos x="0" y="55"/>
              </a:cxn>
              <a:cxn ang="0">
                <a:pos x="0" y="49"/>
              </a:cxn>
              <a:cxn ang="0">
                <a:pos x="27" y="55"/>
              </a:cxn>
              <a:cxn ang="0">
                <a:pos x="55" y="49"/>
              </a:cxn>
            </a:cxnLst>
            <a:rect l="0" t="0" r="r" b="b"/>
            <a:pathLst>
              <a:path w="55" h="64">
                <a:moveTo>
                  <a:pt x="55" y="9"/>
                </a:moveTo>
                <a:cubicBezTo>
                  <a:pt x="55" y="14"/>
                  <a:pt x="55" y="14"/>
                  <a:pt x="55" y="14"/>
                </a:cubicBezTo>
                <a:cubicBezTo>
                  <a:pt x="55" y="19"/>
                  <a:pt x="42" y="23"/>
                  <a:pt x="27" y="23"/>
                </a:cubicBezTo>
                <a:cubicBezTo>
                  <a:pt x="12" y="23"/>
                  <a:pt x="0" y="19"/>
                  <a:pt x="0" y="14"/>
                </a:cubicBezTo>
                <a:cubicBezTo>
                  <a:pt x="0" y="9"/>
                  <a:pt x="0" y="9"/>
                  <a:pt x="0" y="9"/>
                </a:cubicBezTo>
                <a:cubicBezTo>
                  <a:pt x="0" y="4"/>
                  <a:pt x="12" y="0"/>
                  <a:pt x="27" y="0"/>
                </a:cubicBezTo>
                <a:cubicBezTo>
                  <a:pt x="42" y="0"/>
                  <a:pt x="55" y="4"/>
                  <a:pt x="55" y="9"/>
                </a:cubicBezTo>
                <a:close/>
                <a:moveTo>
                  <a:pt x="55" y="21"/>
                </a:moveTo>
                <a:cubicBezTo>
                  <a:pt x="55" y="27"/>
                  <a:pt x="55" y="27"/>
                  <a:pt x="55" y="27"/>
                </a:cubicBezTo>
                <a:cubicBezTo>
                  <a:pt x="55" y="32"/>
                  <a:pt x="42" y="37"/>
                  <a:pt x="27" y="37"/>
                </a:cubicBezTo>
                <a:cubicBezTo>
                  <a:pt x="12" y="37"/>
                  <a:pt x="0" y="32"/>
                  <a:pt x="0" y="27"/>
                </a:cubicBezTo>
                <a:cubicBezTo>
                  <a:pt x="0" y="21"/>
                  <a:pt x="0" y="21"/>
                  <a:pt x="0" y="21"/>
                </a:cubicBezTo>
                <a:cubicBezTo>
                  <a:pt x="6" y="25"/>
                  <a:pt x="16" y="27"/>
                  <a:pt x="27" y="27"/>
                </a:cubicBezTo>
                <a:cubicBezTo>
                  <a:pt x="38" y="27"/>
                  <a:pt x="49" y="25"/>
                  <a:pt x="55" y="21"/>
                </a:cubicBezTo>
                <a:close/>
                <a:moveTo>
                  <a:pt x="55" y="35"/>
                </a:moveTo>
                <a:cubicBezTo>
                  <a:pt x="55" y="41"/>
                  <a:pt x="55" y="41"/>
                  <a:pt x="55" y="41"/>
                </a:cubicBezTo>
                <a:cubicBezTo>
                  <a:pt x="55" y="46"/>
                  <a:pt x="42" y="50"/>
                  <a:pt x="27" y="50"/>
                </a:cubicBezTo>
                <a:cubicBezTo>
                  <a:pt x="12" y="50"/>
                  <a:pt x="0" y="46"/>
                  <a:pt x="0" y="41"/>
                </a:cubicBezTo>
                <a:cubicBezTo>
                  <a:pt x="0" y="35"/>
                  <a:pt x="0" y="35"/>
                  <a:pt x="0" y="35"/>
                </a:cubicBezTo>
                <a:cubicBezTo>
                  <a:pt x="6" y="39"/>
                  <a:pt x="16" y="41"/>
                  <a:pt x="27" y="41"/>
                </a:cubicBezTo>
                <a:cubicBezTo>
                  <a:pt x="38" y="41"/>
                  <a:pt x="49" y="39"/>
                  <a:pt x="55" y="35"/>
                </a:cubicBezTo>
                <a:close/>
                <a:moveTo>
                  <a:pt x="55" y="49"/>
                </a:moveTo>
                <a:cubicBezTo>
                  <a:pt x="55" y="55"/>
                  <a:pt x="55" y="55"/>
                  <a:pt x="55" y="55"/>
                </a:cubicBezTo>
                <a:cubicBezTo>
                  <a:pt x="55" y="60"/>
                  <a:pt x="42" y="64"/>
                  <a:pt x="27" y="64"/>
                </a:cubicBezTo>
                <a:cubicBezTo>
                  <a:pt x="12" y="64"/>
                  <a:pt x="0" y="60"/>
                  <a:pt x="0" y="55"/>
                </a:cubicBezTo>
                <a:cubicBezTo>
                  <a:pt x="0" y="49"/>
                  <a:pt x="0" y="49"/>
                  <a:pt x="0" y="49"/>
                </a:cubicBezTo>
                <a:cubicBezTo>
                  <a:pt x="6" y="53"/>
                  <a:pt x="16" y="55"/>
                  <a:pt x="27" y="55"/>
                </a:cubicBezTo>
                <a:cubicBezTo>
                  <a:pt x="38" y="55"/>
                  <a:pt x="49" y="53"/>
                  <a:pt x="55" y="49"/>
                </a:cubicBezTo>
                <a:close/>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cs typeface="+mn-ea"/>
              <a:sym typeface="+mn-lt"/>
            </a:endParaRPr>
          </a:p>
        </p:txBody>
      </p:sp>
      <p:sp>
        <p:nvSpPr>
          <p:cNvPr id="49" name="Freeform 48"/>
          <p:cNvSpPr>
            <a:spLocks noEditPoints="1"/>
          </p:cNvSpPr>
          <p:nvPr/>
        </p:nvSpPr>
        <p:spPr bwMode="auto">
          <a:xfrm>
            <a:off x="4589773" y="2984718"/>
            <a:ext cx="442962" cy="418856"/>
          </a:xfrm>
          <a:custGeom>
            <a:avLst/>
            <a:gdLst/>
            <a:ahLst/>
            <a:cxnLst>
              <a:cxn ang="0">
                <a:pos x="68" y="14"/>
              </a:cxn>
              <a:cxn ang="0">
                <a:pos x="68" y="18"/>
              </a:cxn>
              <a:cxn ang="0">
                <a:pos x="64" y="18"/>
              </a:cxn>
              <a:cxn ang="0">
                <a:pos x="61" y="21"/>
              </a:cxn>
              <a:cxn ang="0">
                <a:pos x="7" y="21"/>
              </a:cxn>
              <a:cxn ang="0">
                <a:pos x="4" y="18"/>
              </a:cxn>
              <a:cxn ang="0">
                <a:pos x="0" y="18"/>
              </a:cxn>
              <a:cxn ang="0">
                <a:pos x="0" y="14"/>
              </a:cxn>
              <a:cxn ang="0">
                <a:pos x="34" y="0"/>
              </a:cxn>
              <a:cxn ang="0">
                <a:pos x="68" y="14"/>
              </a:cxn>
              <a:cxn ang="0">
                <a:pos x="68" y="60"/>
              </a:cxn>
              <a:cxn ang="0">
                <a:pos x="68" y="64"/>
              </a:cxn>
              <a:cxn ang="0">
                <a:pos x="0" y="64"/>
              </a:cxn>
              <a:cxn ang="0">
                <a:pos x="0" y="60"/>
              </a:cxn>
              <a:cxn ang="0">
                <a:pos x="2" y="57"/>
              </a:cxn>
              <a:cxn ang="0">
                <a:pos x="66" y="57"/>
              </a:cxn>
              <a:cxn ang="0">
                <a:pos x="68" y="60"/>
              </a:cxn>
              <a:cxn ang="0">
                <a:pos x="18" y="23"/>
              </a:cxn>
              <a:cxn ang="0">
                <a:pos x="18" y="50"/>
              </a:cxn>
              <a:cxn ang="0">
                <a:pos x="23" y="50"/>
              </a:cxn>
              <a:cxn ang="0">
                <a:pos x="23" y="23"/>
              </a:cxn>
              <a:cxn ang="0">
                <a:pos x="32" y="23"/>
              </a:cxn>
              <a:cxn ang="0">
                <a:pos x="32" y="50"/>
              </a:cxn>
              <a:cxn ang="0">
                <a:pos x="36" y="50"/>
              </a:cxn>
              <a:cxn ang="0">
                <a:pos x="36" y="23"/>
              </a:cxn>
              <a:cxn ang="0">
                <a:pos x="45" y="23"/>
              </a:cxn>
              <a:cxn ang="0">
                <a:pos x="45" y="50"/>
              </a:cxn>
              <a:cxn ang="0">
                <a:pos x="50" y="50"/>
              </a:cxn>
              <a:cxn ang="0">
                <a:pos x="50" y="23"/>
              </a:cxn>
              <a:cxn ang="0">
                <a:pos x="59" y="23"/>
              </a:cxn>
              <a:cxn ang="0">
                <a:pos x="59" y="50"/>
              </a:cxn>
              <a:cxn ang="0">
                <a:pos x="61" y="50"/>
              </a:cxn>
              <a:cxn ang="0">
                <a:pos x="64" y="53"/>
              </a:cxn>
              <a:cxn ang="0">
                <a:pos x="64" y="55"/>
              </a:cxn>
              <a:cxn ang="0">
                <a:pos x="4" y="55"/>
              </a:cxn>
              <a:cxn ang="0">
                <a:pos x="4" y="53"/>
              </a:cxn>
              <a:cxn ang="0">
                <a:pos x="7" y="50"/>
              </a:cxn>
              <a:cxn ang="0">
                <a:pos x="9" y="50"/>
              </a:cxn>
              <a:cxn ang="0">
                <a:pos x="9" y="23"/>
              </a:cxn>
              <a:cxn ang="0">
                <a:pos x="18" y="23"/>
              </a:cxn>
            </a:cxnLst>
            <a:rect l="0" t="0" r="r" b="b"/>
            <a:pathLst>
              <a:path w="68" h="64">
                <a:moveTo>
                  <a:pt x="68" y="14"/>
                </a:moveTo>
                <a:cubicBezTo>
                  <a:pt x="68" y="18"/>
                  <a:pt x="68" y="18"/>
                  <a:pt x="68" y="18"/>
                </a:cubicBezTo>
                <a:cubicBezTo>
                  <a:pt x="64" y="18"/>
                  <a:pt x="64" y="18"/>
                  <a:pt x="64" y="18"/>
                </a:cubicBezTo>
                <a:cubicBezTo>
                  <a:pt x="64" y="20"/>
                  <a:pt x="63" y="21"/>
                  <a:pt x="61" y="21"/>
                </a:cubicBezTo>
                <a:cubicBezTo>
                  <a:pt x="7" y="21"/>
                  <a:pt x="7" y="21"/>
                  <a:pt x="7" y="21"/>
                </a:cubicBezTo>
                <a:cubicBezTo>
                  <a:pt x="5" y="21"/>
                  <a:pt x="4" y="20"/>
                  <a:pt x="4" y="18"/>
                </a:cubicBezTo>
                <a:cubicBezTo>
                  <a:pt x="0" y="18"/>
                  <a:pt x="0" y="18"/>
                  <a:pt x="0" y="18"/>
                </a:cubicBezTo>
                <a:cubicBezTo>
                  <a:pt x="0" y="14"/>
                  <a:pt x="0" y="14"/>
                  <a:pt x="0" y="14"/>
                </a:cubicBezTo>
                <a:cubicBezTo>
                  <a:pt x="34" y="0"/>
                  <a:pt x="34" y="0"/>
                  <a:pt x="34" y="0"/>
                </a:cubicBezTo>
                <a:lnTo>
                  <a:pt x="68" y="14"/>
                </a:lnTo>
                <a:close/>
                <a:moveTo>
                  <a:pt x="68" y="60"/>
                </a:moveTo>
                <a:cubicBezTo>
                  <a:pt x="68" y="64"/>
                  <a:pt x="68" y="64"/>
                  <a:pt x="68" y="64"/>
                </a:cubicBezTo>
                <a:cubicBezTo>
                  <a:pt x="0" y="64"/>
                  <a:pt x="0" y="64"/>
                  <a:pt x="0" y="64"/>
                </a:cubicBezTo>
                <a:cubicBezTo>
                  <a:pt x="0" y="60"/>
                  <a:pt x="0" y="60"/>
                  <a:pt x="0" y="60"/>
                </a:cubicBezTo>
                <a:cubicBezTo>
                  <a:pt x="0" y="58"/>
                  <a:pt x="1" y="57"/>
                  <a:pt x="2" y="57"/>
                </a:cubicBezTo>
                <a:cubicBezTo>
                  <a:pt x="66" y="57"/>
                  <a:pt x="66" y="57"/>
                  <a:pt x="66" y="57"/>
                </a:cubicBezTo>
                <a:cubicBezTo>
                  <a:pt x="67" y="57"/>
                  <a:pt x="68" y="58"/>
                  <a:pt x="68" y="60"/>
                </a:cubicBezTo>
                <a:close/>
                <a:moveTo>
                  <a:pt x="18" y="23"/>
                </a:moveTo>
                <a:cubicBezTo>
                  <a:pt x="18" y="50"/>
                  <a:pt x="18" y="50"/>
                  <a:pt x="18" y="50"/>
                </a:cubicBezTo>
                <a:cubicBezTo>
                  <a:pt x="23" y="50"/>
                  <a:pt x="23" y="50"/>
                  <a:pt x="23" y="50"/>
                </a:cubicBezTo>
                <a:cubicBezTo>
                  <a:pt x="23" y="23"/>
                  <a:pt x="23" y="23"/>
                  <a:pt x="23" y="23"/>
                </a:cubicBezTo>
                <a:cubicBezTo>
                  <a:pt x="32" y="23"/>
                  <a:pt x="32" y="23"/>
                  <a:pt x="32" y="23"/>
                </a:cubicBezTo>
                <a:cubicBezTo>
                  <a:pt x="32" y="50"/>
                  <a:pt x="32" y="50"/>
                  <a:pt x="32" y="50"/>
                </a:cubicBezTo>
                <a:cubicBezTo>
                  <a:pt x="36" y="50"/>
                  <a:pt x="36" y="50"/>
                  <a:pt x="36" y="50"/>
                </a:cubicBezTo>
                <a:cubicBezTo>
                  <a:pt x="36" y="23"/>
                  <a:pt x="36" y="23"/>
                  <a:pt x="36" y="23"/>
                </a:cubicBezTo>
                <a:cubicBezTo>
                  <a:pt x="45" y="23"/>
                  <a:pt x="45" y="23"/>
                  <a:pt x="45" y="23"/>
                </a:cubicBezTo>
                <a:cubicBezTo>
                  <a:pt x="45" y="50"/>
                  <a:pt x="45" y="50"/>
                  <a:pt x="45" y="50"/>
                </a:cubicBezTo>
                <a:cubicBezTo>
                  <a:pt x="50" y="50"/>
                  <a:pt x="50" y="50"/>
                  <a:pt x="50" y="50"/>
                </a:cubicBezTo>
                <a:cubicBezTo>
                  <a:pt x="50" y="23"/>
                  <a:pt x="50" y="23"/>
                  <a:pt x="50" y="23"/>
                </a:cubicBezTo>
                <a:cubicBezTo>
                  <a:pt x="59" y="23"/>
                  <a:pt x="59" y="23"/>
                  <a:pt x="59" y="23"/>
                </a:cubicBezTo>
                <a:cubicBezTo>
                  <a:pt x="59" y="50"/>
                  <a:pt x="59" y="50"/>
                  <a:pt x="59" y="50"/>
                </a:cubicBezTo>
                <a:cubicBezTo>
                  <a:pt x="61" y="50"/>
                  <a:pt x="61" y="50"/>
                  <a:pt x="61" y="50"/>
                </a:cubicBezTo>
                <a:cubicBezTo>
                  <a:pt x="63" y="50"/>
                  <a:pt x="64" y="51"/>
                  <a:pt x="64" y="53"/>
                </a:cubicBezTo>
                <a:cubicBezTo>
                  <a:pt x="64" y="55"/>
                  <a:pt x="64" y="55"/>
                  <a:pt x="64" y="55"/>
                </a:cubicBezTo>
                <a:cubicBezTo>
                  <a:pt x="4" y="55"/>
                  <a:pt x="4" y="55"/>
                  <a:pt x="4" y="55"/>
                </a:cubicBezTo>
                <a:cubicBezTo>
                  <a:pt x="4" y="53"/>
                  <a:pt x="4" y="53"/>
                  <a:pt x="4" y="53"/>
                </a:cubicBezTo>
                <a:cubicBezTo>
                  <a:pt x="4" y="51"/>
                  <a:pt x="5" y="50"/>
                  <a:pt x="7" y="50"/>
                </a:cubicBezTo>
                <a:cubicBezTo>
                  <a:pt x="9" y="50"/>
                  <a:pt x="9" y="50"/>
                  <a:pt x="9" y="50"/>
                </a:cubicBezTo>
                <a:cubicBezTo>
                  <a:pt x="9" y="23"/>
                  <a:pt x="9" y="23"/>
                  <a:pt x="9" y="23"/>
                </a:cubicBezTo>
                <a:lnTo>
                  <a:pt x="18" y="23"/>
                </a:lnTo>
                <a:close/>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132" dirty="0">
              <a:solidFill>
                <a:srgbClr val="FFFFFF"/>
              </a:solidFill>
              <a:cs typeface="+mn-ea"/>
              <a:sym typeface="+mn-lt"/>
            </a:endParaRPr>
          </a:p>
        </p:txBody>
      </p:sp>
      <p:sp>
        <p:nvSpPr>
          <p:cNvPr id="50" name="Freeform 135"/>
          <p:cNvSpPr>
            <a:spLocks noEditPoints="1"/>
          </p:cNvSpPr>
          <p:nvPr/>
        </p:nvSpPr>
        <p:spPr bwMode="auto">
          <a:xfrm>
            <a:off x="4301772" y="3984830"/>
            <a:ext cx="575186" cy="538783"/>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132" dirty="0">
              <a:solidFill>
                <a:srgbClr val="FFFFFF"/>
              </a:solidFill>
              <a:cs typeface="+mn-ea"/>
              <a:sym typeface="+mn-lt"/>
            </a:endParaRPr>
          </a:p>
        </p:txBody>
      </p:sp>
      <p:sp>
        <p:nvSpPr>
          <p:cNvPr id="51" name="Freeform 65"/>
          <p:cNvSpPr>
            <a:spLocks noEditPoints="1"/>
          </p:cNvSpPr>
          <p:nvPr/>
        </p:nvSpPr>
        <p:spPr bwMode="auto">
          <a:xfrm>
            <a:off x="6866943" y="3984830"/>
            <a:ext cx="578697" cy="527338"/>
          </a:xfrm>
          <a:custGeom>
            <a:avLst/>
            <a:gdLst/>
            <a:ahLst/>
            <a:cxnLst>
              <a:cxn ang="0">
                <a:pos x="45" y="41"/>
              </a:cxn>
              <a:cxn ang="0">
                <a:pos x="47" y="50"/>
              </a:cxn>
              <a:cxn ang="0">
                <a:pos x="40" y="56"/>
              </a:cxn>
              <a:cxn ang="0">
                <a:pos x="31" y="60"/>
              </a:cxn>
              <a:cxn ang="0">
                <a:pos x="21" y="60"/>
              </a:cxn>
              <a:cxn ang="0">
                <a:pos x="13" y="56"/>
              </a:cxn>
              <a:cxn ang="0">
                <a:pos x="5" y="50"/>
              </a:cxn>
              <a:cxn ang="0">
                <a:pos x="8" y="41"/>
              </a:cxn>
              <a:cxn ang="0">
                <a:pos x="0" y="32"/>
              </a:cxn>
              <a:cxn ang="0">
                <a:pos x="9" y="26"/>
              </a:cxn>
              <a:cxn ang="0">
                <a:pos x="5" y="20"/>
              </a:cxn>
              <a:cxn ang="0">
                <a:pos x="17" y="18"/>
              </a:cxn>
              <a:cxn ang="0">
                <a:pos x="22" y="10"/>
              </a:cxn>
              <a:cxn ang="0">
                <a:pos x="32" y="17"/>
              </a:cxn>
              <a:cxn ang="0">
                <a:pos x="41" y="14"/>
              </a:cxn>
              <a:cxn ang="0">
                <a:pos x="47" y="22"/>
              </a:cxn>
              <a:cxn ang="0">
                <a:pos x="51" y="30"/>
              </a:cxn>
              <a:cxn ang="0">
                <a:pos x="26" y="25"/>
              </a:cxn>
              <a:cxn ang="0">
                <a:pos x="36" y="35"/>
              </a:cxn>
              <a:cxn ang="0">
                <a:pos x="72" y="19"/>
              </a:cxn>
              <a:cxn ang="0">
                <a:pos x="72" y="27"/>
              </a:cxn>
              <a:cxn ang="0">
                <a:pos x="62" y="25"/>
              </a:cxn>
              <a:cxn ang="0">
                <a:pos x="52" y="27"/>
              </a:cxn>
              <a:cxn ang="0">
                <a:pos x="53" y="19"/>
              </a:cxn>
              <a:cxn ang="0">
                <a:pos x="53" y="11"/>
              </a:cxn>
              <a:cxn ang="0">
                <a:pos x="52" y="3"/>
              </a:cxn>
              <a:cxn ang="0">
                <a:pos x="62" y="4"/>
              </a:cxn>
              <a:cxn ang="0">
                <a:pos x="67" y="0"/>
              </a:cxn>
              <a:cxn ang="0">
                <a:pos x="70" y="9"/>
              </a:cxn>
              <a:cxn ang="0">
                <a:pos x="78" y="18"/>
              </a:cxn>
              <a:cxn ang="0">
                <a:pos x="70" y="62"/>
              </a:cxn>
              <a:cxn ang="0">
                <a:pos x="67" y="71"/>
              </a:cxn>
              <a:cxn ang="0">
                <a:pos x="61" y="66"/>
              </a:cxn>
              <a:cxn ang="0">
                <a:pos x="52" y="68"/>
              </a:cxn>
              <a:cxn ang="0">
                <a:pos x="47" y="59"/>
              </a:cxn>
              <a:cxn ang="0">
                <a:pos x="54" y="50"/>
              </a:cxn>
              <a:cxn ang="0">
                <a:pos x="57" y="41"/>
              </a:cxn>
              <a:cxn ang="0">
                <a:pos x="63" y="46"/>
              </a:cxn>
              <a:cxn ang="0">
                <a:pos x="72" y="44"/>
              </a:cxn>
              <a:cxn ang="0">
                <a:pos x="72" y="52"/>
              </a:cxn>
              <a:cxn ang="0">
                <a:pos x="62" y="10"/>
              </a:cxn>
              <a:cxn ang="0">
                <a:pos x="67" y="15"/>
              </a:cxn>
              <a:cxn ang="0">
                <a:pos x="57" y="56"/>
              </a:cxn>
              <a:cxn ang="0">
                <a:pos x="62" y="51"/>
              </a:cxn>
            </a:cxnLst>
            <a:rect l="0" t="0" r="r" b="b"/>
            <a:pathLst>
              <a:path w="78" h="71">
                <a:moveTo>
                  <a:pt x="52" y="39"/>
                </a:moveTo>
                <a:cubicBezTo>
                  <a:pt x="52" y="40"/>
                  <a:pt x="51" y="40"/>
                  <a:pt x="51" y="40"/>
                </a:cubicBezTo>
                <a:cubicBezTo>
                  <a:pt x="45" y="41"/>
                  <a:pt x="45" y="41"/>
                  <a:pt x="45" y="41"/>
                </a:cubicBezTo>
                <a:cubicBezTo>
                  <a:pt x="44" y="42"/>
                  <a:pt x="44" y="43"/>
                  <a:pt x="43" y="44"/>
                </a:cubicBezTo>
                <a:cubicBezTo>
                  <a:pt x="45" y="46"/>
                  <a:pt x="46" y="47"/>
                  <a:pt x="47" y="49"/>
                </a:cubicBezTo>
                <a:cubicBezTo>
                  <a:pt x="47" y="49"/>
                  <a:pt x="47" y="49"/>
                  <a:pt x="47" y="50"/>
                </a:cubicBezTo>
                <a:cubicBezTo>
                  <a:pt x="47" y="50"/>
                  <a:pt x="47" y="50"/>
                  <a:pt x="47" y="50"/>
                </a:cubicBezTo>
                <a:cubicBezTo>
                  <a:pt x="46" y="52"/>
                  <a:pt x="42" y="56"/>
                  <a:pt x="41" y="56"/>
                </a:cubicBezTo>
                <a:cubicBezTo>
                  <a:pt x="40" y="56"/>
                  <a:pt x="40" y="56"/>
                  <a:pt x="40" y="56"/>
                </a:cubicBezTo>
                <a:cubicBezTo>
                  <a:pt x="35" y="53"/>
                  <a:pt x="35" y="53"/>
                  <a:pt x="35" y="53"/>
                </a:cubicBezTo>
                <a:cubicBezTo>
                  <a:pt x="34" y="53"/>
                  <a:pt x="33" y="53"/>
                  <a:pt x="32" y="54"/>
                </a:cubicBezTo>
                <a:cubicBezTo>
                  <a:pt x="32" y="56"/>
                  <a:pt x="32" y="58"/>
                  <a:pt x="31" y="60"/>
                </a:cubicBezTo>
                <a:cubicBezTo>
                  <a:pt x="31" y="61"/>
                  <a:pt x="30" y="61"/>
                  <a:pt x="30" y="61"/>
                </a:cubicBezTo>
                <a:cubicBezTo>
                  <a:pt x="22" y="61"/>
                  <a:pt x="22" y="61"/>
                  <a:pt x="22" y="61"/>
                </a:cubicBezTo>
                <a:cubicBezTo>
                  <a:pt x="22" y="61"/>
                  <a:pt x="21" y="61"/>
                  <a:pt x="21" y="60"/>
                </a:cubicBezTo>
                <a:cubicBezTo>
                  <a:pt x="20" y="54"/>
                  <a:pt x="20" y="54"/>
                  <a:pt x="20" y="54"/>
                </a:cubicBezTo>
                <a:cubicBezTo>
                  <a:pt x="19" y="54"/>
                  <a:pt x="18" y="53"/>
                  <a:pt x="17" y="53"/>
                </a:cubicBezTo>
                <a:cubicBezTo>
                  <a:pt x="13" y="56"/>
                  <a:pt x="13" y="56"/>
                  <a:pt x="13" y="56"/>
                </a:cubicBezTo>
                <a:cubicBezTo>
                  <a:pt x="12" y="56"/>
                  <a:pt x="12" y="56"/>
                  <a:pt x="12" y="56"/>
                </a:cubicBezTo>
                <a:cubicBezTo>
                  <a:pt x="11" y="56"/>
                  <a:pt x="11" y="56"/>
                  <a:pt x="11" y="56"/>
                </a:cubicBezTo>
                <a:cubicBezTo>
                  <a:pt x="10" y="55"/>
                  <a:pt x="5" y="51"/>
                  <a:pt x="5" y="50"/>
                </a:cubicBezTo>
                <a:cubicBezTo>
                  <a:pt x="5" y="49"/>
                  <a:pt x="5" y="49"/>
                  <a:pt x="5" y="49"/>
                </a:cubicBezTo>
                <a:cubicBezTo>
                  <a:pt x="7" y="47"/>
                  <a:pt x="8" y="46"/>
                  <a:pt x="9" y="44"/>
                </a:cubicBezTo>
                <a:cubicBezTo>
                  <a:pt x="8" y="43"/>
                  <a:pt x="8" y="42"/>
                  <a:pt x="8" y="41"/>
                </a:cubicBezTo>
                <a:cubicBezTo>
                  <a:pt x="1" y="40"/>
                  <a:pt x="1" y="40"/>
                  <a:pt x="1" y="40"/>
                </a:cubicBezTo>
                <a:cubicBezTo>
                  <a:pt x="1" y="40"/>
                  <a:pt x="0" y="40"/>
                  <a:pt x="0" y="39"/>
                </a:cubicBezTo>
                <a:cubicBezTo>
                  <a:pt x="0" y="32"/>
                  <a:pt x="0" y="32"/>
                  <a:pt x="0" y="32"/>
                </a:cubicBezTo>
                <a:cubicBezTo>
                  <a:pt x="0" y="31"/>
                  <a:pt x="1" y="30"/>
                  <a:pt x="1" y="30"/>
                </a:cubicBezTo>
                <a:cubicBezTo>
                  <a:pt x="8" y="29"/>
                  <a:pt x="8" y="29"/>
                  <a:pt x="8" y="29"/>
                </a:cubicBezTo>
                <a:cubicBezTo>
                  <a:pt x="8" y="28"/>
                  <a:pt x="8" y="27"/>
                  <a:pt x="9" y="26"/>
                </a:cubicBezTo>
                <a:cubicBezTo>
                  <a:pt x="8" y="25"/>
                  <a:pt x="7" y="23"/>
                  <a:pt x="5" y="22"/>
                </a:cubicBezTo>
                <a:cubicBezTo>
                  <a:pt x="5" y="21"/>
                  <a:pt x="5" y="21"/>
                  <a:pt x="5" y="21"/>
                </a:cubicBezTo>
                <a:cubicBezTo>
                  <a:pt x="5" y="21"/>
                  <a:pt x="5" y="20"/>
                  <a:pt x="5" y="20"/>
                </a:cubicBezTo>
                <a:cubicBezTo>
                  <a:pt x="6" y="19"/>
                  <a:pt x="11" y="14"/>
                  <a:pt x="12" y="14"/>
                </a:cubicBezTo>
                <a:cubicBezTo>
                  <a:pt x="12" y="14"/>
                  <a:pt x="12" y="14"/>
                  <a:pt x="13" y="14"/>
                </a:cubicBezTo>
                <a:cubicBezTo>
                  <a:pt x="17" y="18"/>
                  <a:pt x="17" y="18"/>
                  <a:pt x="17" y="18"/>
                </a:cubicBezTo>
                <a:cubicBezTo>
                  <a:pt x="18" y="18"/>
                  <a:pt x="19" y="17"/>
                  <a:pt x="20" y="17"/>
                </a:cubicBezTo>
                <a:cubicBezTo>
                  <a:pt x="21" y="15"/>
                  <a:pt x="21" y="13"/>
                  <a:pt x="21" y="11"/>
                </a:cubicBezTo>
                <a:cubicBezTo>
                  <a:pt x="21" y="10"/>
                  <a:pt x="22" y="10"/>
                  <a:pt x="22" y="10"/>
                </a:cubicBezTo>
                <a:cubicBezTo>
                  <a:pt x="30" y="10"/>
                  <a:pt x="30" y="10"/>
                  <a:pt x="30" y="10"/>
                </a:cubicBezTo>
                <a:cubicBezTo>
                  <a:pt x="30" y="10"/>
                  <a:pt x="31" y="10"/>
                  <a:pt x="31" y="11"/>
                </a:cubicBezTo>
                <a:cubicBezTo>
                  <a:pt x="32" y="17"/>
                  <a:pt x="32" y="17"/>
                  <a:pt x="32" y="17"/>
                </a:cubicBezTo>
                <a:cubicBezTo>
                  <a:pt x="33" y="17"/>
                  <a:pt x="34" y="18"/>
                  <a:pt x="35" y="18"/>
                </a:cubicBezTo>
                <a:cubicBezTo>
                  <a:pt x="40" y="14"/>
                  <a:pt x="40" y="14"/>
                  <a:pt x="40" y="14"/>
                </a:cubicBezTo>
                <a:cubicBezTo>
                  <a:pt x="40" y="14"/>
                  <a:pt x="40" y="14"/>
                  <a:pt x="41" y="14"/>
                </a:cubicBezTo>
                <a:cubicBezTo>
                  <a:pt x="41" y="14"/>
                  <a:pt x="41" y="14"/>
                  <a:pt x="41" y="14"/>
                </a:cubicBezTo>
                <a:cubicBezTo>
                  <a:pt x="42" y="15"/>
                  <a:pt x="47" y="20"/>
                  <a:pt x="47" y="21"/>
                </a:cubicBezTo>
                <a:cubicBezTo>
                  <a:pt x="47" y="21"/>
                  <a:pt x="47" y="21"/>
                  <a:pt x="47" y="22"/>
                </a:cubicBezTo>
                <a:cubicBezTo>
                  <a:pt x="46" y="23"/>
                  <a:pt x="45" y="25"/>
                  <a:pt x="43" y="26"/>
                </a:cubicBezTo>
                <a:cubicBezTo>
                  <a:pt x="44" y="27"/>
                  <a:pt x="44" y="28"/>
                  <a:pt x="45" y="30"/>
                </a:cubicBezTo>
                <a:cubicBezTo>
                  <a:pt x="51" y="30"/>
                  <a:pt x="51" y="30"/>
                  <a:pt x="51" y="30"/>
                </a:cubicBezTo>
                <a:cubicBezTo>
                  <a:pt x="51" y="31"/>
                  <a:pt x="52" y="31"/>
                  <a:pt x="52" y="32"/>
                </a:cubicBezTo>
                <a:lnTo>
                  <a:pt x="52" y="39"/>
                </a:lnTo>
                <a:close/>
                <a:moveTo>
                  <a:pt x="26" y="25"/>
                </a:moveTo>
                <a:cubicBezTo>
                  <a:pt x="21" y="25"/>
                  <a:pt x="16" y="30"/>
                  <a:pt x="16" y="35"/>
                </a:cubicBezTo>
                <a:cubicBezTo>
                  <a:pt x="16" y="41"/>
                  <a:pt x="21" y="46"/>
                  <a:pt x="26" y="46"/>
                </a:cubicBezTo>
                <a:cubicBezTo>
                  <a:pt x="32" y="46"/>
                  <a:pt x="36" y="41"/>
                  <a:pt x="36" y="35"/>
                </a:cubicBezTo>
                <a:cubicBezTo>
                  <a:pt x="36" y="30"/>
                  <a:pt x="32" y="25"/>
                  <a:pt x="26" y="25"/>
                </a:cubicBezTo>
                <a:close/>
                <a:moveTo>
                  <a:pt x="78" y="18"/>
                </a:moveTo>
                <a:cubicBezTo>
                  <a:pt x="78" y="18"/>
                  <a:pt x="72" y="19"/>
                  <a:pt x="72" y="19"/>
                </a:cubicBezTo>
                <a:cubicBezTo>
                  <a:pt x="71" y="20"/>
                  <a:pt x="71" y="20"/>
                  <a:pt x="70" y="21"/>
                </a:cubicBezTo>
                <a:cubicBezTo>
                  <a:pt x="71" y="22"/>
                  <a:pt x="72" y="26"/>
                  <a:pt x="72" y="26"/>
                </a:cubicBezTo>
                <a:cubicBezTo>
                  <a:pt x="72" y="27"/>
                  <a:pt x="72" y="27"/>
                  <a:pt x="72" y="27"/>
                </a:cubicBezTo>
                <a:cubicBezTo>
                  <a:pt x="72" y="27"/>
                  <a:pt x="68" y="30"/>
                  <a:pt x="67" y="30"/>
                </a:cubicBezTo>
                <a:cubicBezTo>
                  <a:pt x="67" y="30"/>
                  <a:pt x="64" y="26"/>
                  <a:pt x="63" y="25"/>
                </a:cubicBezTo>
                <a:cubicBezTo>
                  <a:pt x="63" y="25"/>
                  <a:pt x="63" y="25"/>
                  <a:pt x="62" y="25"/>
                </a:cubicBezTo>
                <a:cubicBezTo>
                  <a:pt x="62" y="25"/>
                  <a:pt x="61" y="25"/>
                  <a:pt x="61" y="25"/>
                </a:cubicBezTo>
                <a:cubicBezTo>
                  <a:pt x="61" y="26"/>
                  <a:pt x="58" y="30"/>
                  <a:pt x="57" y="30"/>
                </a:cubicBezTo>
                <a:cubicBezTo>
                  <a:pt x="57" y="30"/>
                  <a:pt x="53" y="27"/>
                  <a:pt x="52" y="27"/>
                </a:cubicBezTo>
                <a:cubicBezTo>
                  <a:pt x="52" y="27"/>
                  <a:pt x="52" y="27"/>
                  <a:pt x="52" y="26"/>
                </a:cubicBezTo>
                <a:cubicBezTo>
                  <a:pt x="52" y="26"/>
                  <a:pt x="54" y="22"/>
                  <a:pt x="54" y="21"/>
                </a:cubicBezTo>
                <a:cubicBezTo>
                  <a:pt x="53" y="20"/>
                  <a:pt x="53" y="20"/>
                  <a:pt x="53" y="19"/>
                </a:cubicBezTo>
                <a:cubicBezTo>
                  <a:pt x="52" y="19"/>
                  <a:pt x="47" y="18"/>
                  <a:pt x="47" y="18"/>
                </a:cubicBezTo>
                <a:cubicBezTo>
                  <a:pt x="47" y="12"/>
                  <a:pt x="47" y="12"/>
                  <a:pt x="47" y="12"/>
                </a:cubicBezTo>
                <a:cubicBezTo>
                  <a:pt x="47" y="11"/>
                  <a:pt x="52" y="11"/>
                  <a:pt x="53" y="11"/>
                </a:cubicBezTo>
                <a:cubicBezTo>
                  <a:pt x="53" y="10"/>
                  <a:pt x="53" y="9"/>
                  <a:pt x="54" y="9"/>
                </a:cubicBezTo>
                <a:cubicBezTo>
                  <a:pt x="54" y="8"/>
                  <a:pt x="52" y="4"/>
                  <a:pt x="52" y="3"/>
                </a:cubicBezTo>
                <a:cubicBezTo>
                  <a:pt x="52" y="3"/>
                  <a:pt x="52" y="3"/>
                  <a:pt x="52" y="3"/>
                </a:cubicBezTo>
                <a:cubicBezTo>
                  <a:pt x="53" y="3"/>
                  <a:pt x="57" y="0"/>
                  <a:pt x="57" y="0"/>
                </a:cubicBezTo>
                <a:cubicBezTo>
                  <a:pt x="58" y="0"/>
                  <a:pt x="61" y="4"/>
                  <a:pt x="61" y="5"/>
                </a:cubicBezTo>
                <a:cubicBezTo>
                  <a:pt x="61" y="4"/>
                  <a:pt x="62" y="4"/>
                  <a:pt x="62" y="4"/>
                </a:cubicBezTo>
                <a:cubicBezTo>
                  <a:pt x="63" y="4"/>
                  <a:pt x="63" y="4"/>
                  <a:pt x="63" y="5"/>
                </a:cubicBezTo>
                <a:cubicBezTo>
                  <a:pt x="64" y="3"/>
                  <a:pt x="66" y="1"/>
                  <a:pt x="67" y="0"/>
                </a:cubicBezTo>
                <a:cubicBezTo>
                  <a:pt x="67" y="0"/>
                  <a:pt x="67" y="0"/>
                  <a:pt x="67" y="0"/>
                </a:cubicBezTo>
                <a:cubicBezTo>
                  <a:pt x="68" y="0"/>
                  <a:pt x="72" y="2"/>
                  <a:pt x="72" y="3"/>
                </a:cubicBezTo>
                <a:cubicBezTo>
                  <a:pt x="72" y="3"/>
                  <a:pt x="72" y="3"/>
                  <a:pt x="72" y="3"/>
                </a:cubicBezTo>
                <a:cubicBezTo>
                  <a:pt x="72" y="4"/>
                  <a:pt x="71" y="8"/>
                  <a:pt x="70" y="9"/>
                </a:cubicBezTo>
                <a:cubicBezTo>
                  <a:pt x="71" y="9"/>
                  <a:pt x="71" y="10"/>
                  <a:pt x="72" y="11"/>
                </a:cubicBezTo>
                <a:cubicBezTo>
                  <a:pt x="72" y="11"/>
                  <a:pt x="78" y="11"/>
                  <a:pt x="78" y="12"/>
                </a:cubicBezTo>
                <a:lnTo>
                  <a:pt x="78" y="18"/>
                </a:lnTo>
                <a:close/>
                <a:moveTo>
                  <a:pt x="78" y="59"/>
                </a:moveTo>
                <a:cubicBezTo>
                  <a:pt x="78" y="59"/>
                  <a:pt x="72" y="60"/>
                  <a:pt x="72" y="60"/>
                </a:cubicBezTo>
                <a:cubicBezTo>
                  <a:pt x="71" y="61"/>
                  <a:pt x="71" y="61"/>
                  <a:pt x="70" y="62"/>
                </a:cubicBezTo>
                <a:cubicBezTo>
                  <a:pt x="71" y="63"/>
                  <a:pt x="72" y="67"/>
                  <a:pt x="72" y="68"/>
                </a:cubicBezTo>
                <a:cubicBezTo>
                  <a:pt x="72" y="68"/>
                  <a:pt x="72" y="68"/>
                  <a:pt x="72" y="68"/>
                </a:cubicBezTo>
                <a:cubicBezTo>
                  <a:pt x="72" y="68"/>
                  <a:pt x="68" y="71"/>
                  <a:pt x="67" y="71"/>
                </a:cubicBezTo>
                <a:cubicBezTo>
                  <a:pt x="67" y="71"/>
                  <a:pt x="64" y="67"/>
                  <a:pt x="63" y="66"/>
                </a:cubicBezTo>
                <a:cubicBezTo>
                  <a:pt x="63" y="66"/>
                  <a:pt x="63" y="66"/>
                  <a:pt x="62" y="66"/>
                </a:cubicBezTo>
                <a:cubicBezTo>
                  <a:pt x="62" y="66"/>
                  <a:pt x="61" y="66"/>
                  <a:pt x="61" y="66"/>
                </a:cubicBezTo>
                <a:cubicBezTo>
                  <a:pt x="61" y="67"/>
                  <a:pt x="58" y="71"/>
                  <a:pt x="57" y="71"/>
                </a:cubicBezTo>
                <a:cubicBezTo>
                  <a:pt x="57" y="71"/>
                  <a:pt x="53" y="68"/>
                  <a:pt x="52" y="68"/>
                </a:cubicBezTo>
                <a:cubicBezTo>
                  <a:pt x="52" y="68"/>
                  <a:pt x="52" y="68"/>
                  <a:pt x="52" y="68"/>
                </a:cubicBezTo>
                <a:cubicBezTo>
                  <a:pt x="52" y="67"/>
                  <a:pt x="54" y="63"/>
                  <a:pt x="54" y="62"/>
                </a:cubicBezTo>
                <a:cubicBezTo>
                  <a:pt x="53" y="61"/>
                  <a:pt x="53" y="61"/>
                  <a:pt x="53" y="60"/>
                </a:cubicBezTo>
                <a:cubicBezTo>
                  <a:pt x="52" y="60"/>
                  <a:pt x="47" y="59"/>
                  <a:pt x="47" y="59"/>
                </a:cubicBezTo>
                <a:cubicBezTo>
                  <a:pt x="47" y="53"/>
                  <a:pt x="47" y="53"/>
                  <a:pt x="47" y="53"/>
                </a:cubicBezTo>
                <a:cubicBezTo>
                  <a:pt x="47" y="52"/>
                  <a:pt x="52" y="52"/>
                  <a:pt x="53" y="52"/>
                </a:cubicBezTo>
                <a:cubicBezTo>
                  <a:pt x="53" y="51"/>
                  <a:pt x="53" y="50"/>
                  <a:pt x="54" y="50"/>
                </a:cubicBezTo>
                <a:cubicBezTo>
                  <a:pt x="54" y="49"/>
                  <a:pt x="52" y="45"/>
                  <a:pt x="52" y="44"/>
                </a:cubicBezTo>
                <a:cubicBezTo>
                  <a:pt x="52" y="44"/>
                  <a:pt x="52" y="44"/>
                  <a:pt x="52" y="44"/>
                </a:cubicBezTo>
                <a:cubicBezTo>
                  <a:pt x="53" y="44"/>
                  <a:pt x="57" y="41"/>
                  <a:pt x="57" y="41"/>
                </a:cubicBezTo>
                <a:cubicBezTo>
                  <a:pt x="58" y="41"/>
                  <a:pt x="61" y="45"/>
                  <a:pt x="61" y="46"/>
                </a:cubicBezTo>
                <a:cubicBezTo>
                  <a:pt x="61" y="46"/>
                  <a:pt x="62" y="46"/>
                  <a:pt x="62" y="46"/>
                </a:cubicBezTo>
                <a:cubicBezTo>
                  <a:pt x="63" y="46"/>
                  <a:pt x="63" y="46"/>
                  <a:pt x="63" y="46"/>
                </a:cubicBezTo>
                <a:cubicBezTo>
                  <a:pt x="64" y="44"/>
                  <a:pt x="66" y="43"/>
                  <a:pt x="67" y="41"/>
                </a:cubicBezTo>
                <a:cubicBezTo>
                  <a:pt x="67" y="41"/>
                  <a:pt x="67" y="41"/>
                  <a:pt x="67" y="41"/>
                </a:cubicBezTo>
                <a:cubicBezTo>
                  <a:pt x="68" y="41"/>
                  <a:pt x="72" y="44"/>
                  <a:pt x="72" y="44"/>
                </a:cubicBezTo>
                <a:cubicBezTo>
                  <a:pt x="72" y="44"/>
                  <a:pt x="72" y="44"/>
                  <a:pt x="72" y="44"/>
                </a:cubicBezTo>
                <a:cubicBezTo>
                  <a:pt x="72" y="45"/>
                  <a:pt x="71" y="49"/>
                  <a:pt x="70" y="50"/>
                </a:cubicBezTo>
                <a:cubicBezTo>
                  <a:pt x="71" y="50"/>
                  <a:pt x="71" y="51"/>
                  <a:pt x="72" y="52"/>
                </a:cubicBezTo>
                <a:cubicBezTo>
                  <a:pt x="72" y="52"/>
                  <a:pt x="78" y="52"/>
                  <a:pt x="78" y="53"/>
                </a:cubicBezTo>
                <a:lnTo>
                  <a:pt x="78" y="59"/>
                </a:lnTo>
                <a:close/>
                <a:moveTo>
                  <a:pt x="62" y="10"/>
                </a:moveTo>
                <a:cubicBezTo>
                  <a:pt x="59" y="10"/>
                  <a:pt x="57" y="12"/>
                  <a:pt x="57" y="15"/>
                </a:cubicBezTo>
                <a:cubicBezTo>
                  <a:pt x="57" y="18"/>
                  <a:pt x="59" y="20"/>
                  <a:pt x="62" y="20"/>
                </a:cubicBezTo>
                <a:cubicBezTo>
                  <a:pt x="65" y="20"/>
                  <a:pt x="67" y="18"/>
                  <a:pt x="67" y="15"/>
                </a:cubicBezTo>
                <a:cubicBezTo>
                  <a:pt x="67" y="12"/>
                  <a:pt x="65" y="10"/>
                  <a:pt x="62" y="10"/>
                </a:cubicBezTo>
                <a:close/>
                <a:moveTo>
                  <a:pt x="62" y="51"/>
                </a:moveTo>
                <a:cubicBezTo>
                  <a:pt x="59" y="51"/>
                  <a:pt x="57" y="53"/>
                  <a:pt x="57" y="56"/>
                </a:cubicBezTo>
                <a:cubicBezTo>
                  <a:pt x="57" y="59"/>
                  <a:pt x="59" y="61"/>
                  <a:pt x="62" y="61"/>
                </a:cubicBezTo>
                <a:cubicBezTo>
                  <a:pt x="65" y="61"/>
                  <a:pt x="67" y="59"/>
                  <a:pt x="67" y="56"/>
                </a:cubicBezTo>
                <a:cubicBezTo>
                  <a:pt x="67" y="53"/>
                  <a:pt x="65" y="51"/>
                  <a:pt x="62" y="51"/>
                </a:cubicBezTo>
                <a:close/>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132">
              <a:solidFill>
                <a:srgbClr val="FFFFFF"/>
              </a:solidFill>
              <a:cs typeface="+mn-ea"/>
              <a:sym typeface="+mn-lt"/>
            </a:endParaRPr>
          </a:p>
        </p:txBody>
      </p:sp>
      <p:grpSp>
        <p:nvGrpSpPr>
          <p:cNvPr id="2" name="Group 51"/>
          <p:cNvGrpSpPr/>
          <p:nvPr/>
        </p:nvGrpSpPr>
        <p:grpSpPr>
          <a:xfrm>
            <a:off x="7355082" y="2845492"/>
            <a:ext cx="387782" cy="636365"/>
            <a:chOff x="5994209" y="2727357"/>
            <a:chExt cx="213761" cy="350787"/>
          </a:xfrm>
        </p:grpSpPr>
        <p:sp>
          <p:nvSpPr>
            <p:cNvPr id="53" name="Freeform 14"/>
            <p:cNvSpPr>
              <a:spLocks noEditPoints="1"/>
            </p:cNvSpPr>
            <p:nvPr/>
          </p:nvSpPr>
          <p:spPr bwMode="auto">
            <a:xfrm>
              <a:off x="5994209" y="2727357"/>
              <a:ext cx="202799" cy="281726"/>
            </a:xfrm>
            <a:custGeom>
              <a:avLst/>
              <a:gdLst/>
              <a:ahLst/>
              <a:cxnLst>
                <a:cxn ang="0">
                  <a:pos x="123" y="191"/>
                </a:cxn>
                <a:cxn ang="0">
                  <a:pos x="120" y="170"/>
                </a:cxn>
                <a:cxn ang="0">
                  <a:pos x="134" y="124"/>
                </a:cxn>
                <a:cxn ang="0">
                  <a:pos x="139" y="90"/>
                </a:cxn>
                <a:cxn ang="0">
                  <a:pos x="131" y="56"/>
                </a:cxn>
                <a:cxn ang="0">
                  <a:pos x="85" y="19"/>
                </a:cxn>
                <a:cxn ang="0">
                  <a:pos x="70" y="0"/>
                </a:cxn>
                <a:cxn ang="0">
                  <a:pos x="69" y="19"/>
                </a:cxn>
                <a:cxn ang="0">
                  <a:pos x="56" y="23"/>
                </a:cxn>
                <a:cxn ang="0">
                  <a:pos x="59" y="30"/>
                </a:cxn>
                <a:cxn ang="0">
                  <a:pos x="40" y="38"/>
                </a:cxn>
                <a:cxn ang="0">
                  <a:pos x="37" y="44"/>
                </a:cxn>
                <a:cxn ang="0">
                  <a:pos x="2" y="75"/>
                </a:cxn>
                <a:cxn ang="0">
                  <a:pos x="2" y="80"/>
                </a:cxn>
                <a:cxn ang="0">
                  <a:pos x="1" y="87"/>
                </a:cxn>
                <a:cxn ang="0">
                  <a:pos x="1" y="94"/>
                </a:cxn>
                <a:cxn ang="0">
                  <a:pos x="8" y="101"/>
                </a:cxn>
                <a:cxn ang="0">
                  <a:pos x="12" y="102"/>
                </a:cxn>
                <a:cxn ang="0">
                  <a:pos x="21" y="105"/>
                </a:cxn>
                <a:cxn ang="0">
                  <a:pos x="37" y="96"/>
                </a:cxn>
                <a:cxn ang="0">
                  <a:pos x="49" y="92"/>
                </a:cxn>
                <a:cxn ang="0">
                  <a:pos x="79" y="95"/>
                </a:cxn>
                <a:cxn ang="0">
                  <a:pos x="43" y="138"/>
                </a:cxn>
                <a:cxn ang="0">
                  <a:pos x="37" y="191"/>
                </a:cxn>
                <a:cxn ang="0">
                  <a:pos x="123" y="191"/>
                </a:cxn>
                <a:cxn ang="0">
                  <a:pos x="123" y="191"/>
                </a:cxn>
                <a:cxn ang="0">
                  <a:pos x="123" y="191"/>
                </a:cxn>
              </a:cxnLst>
              <a:rect l="0" t="0" r="r" b="b"/>
              <a:pathLst>
                <a:path w="139" h="191">
                  <a:moveTo>
                    <a:pt x="123" y="191"/>
                  </a:moveTo>
                  <a:cubicBezTo>
                    <a:pt x="119" y="186"/>
                    <a:pt x="120" y="170"/>
                    <a:pt x="120" y="170"/>
                  </a:cubicBezTo>
                  <a:cubicBezTo>
                    <a:pt x="120" y="170"/>
                    <a:pt x="129" y="132"/>
                    <a:pt x="134" y="124"/>
                  </a:cubicBezTo>
                  <a:cubicBezTo>
                    <a:pt x="139" y="115"/>
                    <a:pt x="139" y="90"/>
                    <a:pt x="139" y="90"/>
                  </a:cubicBezTo>
                  <a:cubicBezTo>
                    <a:pt x="139" y="90"/>
                    <a:pt x="138" y="75"/>
                    <a:pt x="131" y="56"/>
                  </a:cubicBezTo>
                  <a:cubicBezTo>
                    <a:pt x="124" y="37"/>
                    <a:pt x="101" y="22"/>
                    <a:pt x="85" y="19"/>
                  </a:cubicBezTo>
                  <a:cubicBezTo>
                    <a:pt x="84" y="10"/>
                    <a:pt x="70" y="0"/>
                    <a:pt x="70" y="0"/>
                  </a:cubicBezTo>
                  <a:cubicBezTo>
                    <a:pt x="70" y="0"/>
                    <a:pt x="72" y="19"/>
                    <a:pt x="69" y="19"/>
                  </a:cubicBezTo>
                  <a:cubicBezTo>
                    <a:pt x="67" y="19"/>
                    <a:pt x="56" y="23"/>
                    <a:pt x="56" y="23"/>
                  </a:cubicBezTo>
                  <a:cubicBezTo>
                    <a:pt x="59" y="30"/>
                    <a:pt x="59" y="30"/>
                    <a:pt x="59" y="30"/>
                  </a:cubicBezTo>
                  <a:cubicBezTo>
                    <a:pt x="45" y="34"/>
                    <a:pt x="40" y="38"/>
                    <a:pt x="40" y="38"/>
                  </a:cubicBezTo>
                  <a:cubicBezTo>
                    <a:pt x="40" y="38"/>
                    <a:pt x="39" y="39"/>
                    <a:pt x="37" y="44"/>
                  </a:cubicBezTo>
                  <a:cubicBezTo>
                    <a:pt x="34" y="49"/>
                    <a:pt x="4" y="74"/>
                    <a:pt x="2" y="75"/>
                  </a:cubicBezTo>
                  <a:cubicBezTo>
                    <a:pt x="1" y="77"/>
                    <a:pt x="2" y="80"/>
                    <a:pt x="2" y="80"/>
                  </a:cubicBezTo>
                  <a:cubicBezTo>
                    <a:pt x="2" y="80"/>
                    <a:pt x="1" y="86"/>
                    <a:pt x="1" y="87"/>
                  </a:cubicBezTo>
                  <a:cubicBezTo>
                    <a:pt x="1" y="87"/>
                    <a:pt x="0" y="92"/>
                    <a:pt x="1" y="94"/>
                  </a:cubicBezTo>
                  <a:cubicBezTo>
                    <a:pt x="3" y="96"/>
                    <a:pt x="4" y="99"/>
                    <a:pt x="8" y="101"/>
                  </a:cubicBezTo>
                  <a:cubicBezTo>
                    <a:pt x="11" y="104"/>
                    <a:pt x="12" y="102"/>
                    <a:pt x="12" y="102"/>
                  </a:cubicBezTo>
                  <a:cubicBezTo>
                    <a:pt x="12" y="102"/>
                    <a:pt x="12" y="103"/>
                    <a:pt x="21" y="105"/>
                  </a:cubicBezTo>
                  <a:cubicBezTo>
                    <a:pt x="33" y="105"/>
                    <a:pt x="37" y="96"/>
                    <a:pt x="37" y="96"/>
                  </a:cubicBezTo>
                  <a:cubicBezTo>
                    <a:pt x="37" y="96"/>
                    <a:pt x="40" y="91"/>
                    <a:pt x="49" y="92"/>
                  </a:cubicBezTo>
                  <a:cubicBezTo>
                    <a:pt x="67" y="102"/>
                    <a:pt x="79" y="95"/>
                    <a:pt x="79" y="95"/>
                  </a:cubicBezTo>
                  <a:cubicBezTo>
                    <a:pt x="79" y="95"/>
                    <a:pt x="64" y="107"/>
                    <a:pt x="43" y="138"/>
                  </a:cubicBezTo>
                  <a:cubicBezTo>
                    <a:pt x="21" y="170"/>
                    <a:pt x="37" y="191"/>
                    <a:pt x="37" y="191"/>
                  </a:cubicBezTo>
                  <a:lnTo>
                    <a:pt x="123" y="191"/>
                  </a:lnTo>
                  <a:close/>
                  <a:moveTo>
                    <a:pt x="123" y="191"/>
                  </a:moveTo>
                  <a:cubicBezTo>
                    <a:pt x="123" y="191"/>
                    <a:pt x="123" y="191"/>
                    <a:pt x="123" y="191"/>
                  </a:cubicBezTo>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132">
                <a:solidFill>
                  <a:srgbClr val="FFFFFF"/>
                </a:solidFill>
                <a:cs typeface="+mn-ea"/>
                <a:sym typeface="+mn-lt"/>
              </a:endParaRPr>
            </a:p>
          </p:txBody>
        </p:sp>
        <p:sp>
          <p:nvSpPr>
            <p:cNvPr id="54" name="Freeform 15"/>
            <p:cNvSpPr>
              <a:spLocks noEditPoints="1"/>
            </p:cNvSpPr>
            <p:nvPr/>
          </p:nvSpPr>
          <p:spPr bwMode="auto">
            <a:xfrm>
              <a:off x="6016133" y="3013467"/>
              <a:ext cx="191837" cy="64677"/>
            </a:xfrm>
            <a:custGeom>
              <a:avLst/>
              <a:gdLst/>
              <a:ahLst/>
              <a:cxnLst>
                <a:cxn ang="0">
                  <a:pos x="131" y="39"/>
                </a:cxn>
                <a:cxn ang="0">
                  <a:pos x="126" y="44"/>
                </a:cxn>
                <a:cxn ang="0">
                  <a:pos x="4" y="44"/>
                </a:cxn>
                <a:cxn ang="0">
                  <a:pos x="0" y="39"/>
                </a:cxn>
                <a:cxn ang="0">
                  <a:pos x="0" y="5"/>
                </a:cxn>
                <a:cxn ang="0">
                  <a:pos x="4" y="0"/>
                </a:cxn>
                <a:cxn ang="0">
                  <a:pos x="126" y="0"/>
                </a:cxn>
                <a:cxn ang="0">
                  <a:pos x="131" y="5"/>
                </a:cxn>
                <a:cxn ang="0">
                  <a:pos x="131" y="39"/>
                </a:cxn>
                <a:cxn ang="0">
                  <a:pos x="131" y="39"/>
                </a:cxn>
                <a:cxn ang="0">
                  <a:pos x="131" y="39"/>
                </a:cxn>
              </a:cxnLst>
              <a:rect l="0" t="0" r="r" b="b"/>
              <a:pathLst>
                <a:path w="131" h="44">
                  <a:moveTo>
                    <a:pt x="131" y="39"/>
                  </a:moveTo>
                  <a:cubicBezTo>
                    <a:pt x="131" y="42"/>
                    <a:pt x="129" y="44"/>
                    <a:pt x="126" y="44"/>
                  </a:cubicBezTo>
                  <a:cubicBezTo>
                    <a:pt x="4" y="44"/>
                    <a:pt x="4" y="44"/>
                    <a:pt x="4" y="44"/>
                  </a:cubicBezTo>
                  <a:cubicBezTo>
                    <a:pt x="2" y="44"/>
                    <a:pt x="0" y="42"/>
                    <a:pt x="0" y="39"/>
                  </a:cubicBezTo>
                  <a:cubicBezTo>
                    <a:pt x="0" y="5"/>
                    <a:pt x="0" y="5"/>
                    <a:pt x="0" y="5"/>
                  </a:cubicBezTo>
                  <a:cubicBezTo>
                    <a:pt x="0" y="2"/>
                    <a:pt x="2" y="0"/>
                    <a:pt x="4" y="0"/>
                  </a:cubicBezTo>
                  <a:cubicBezTo>
                    <a:pt x="126" y="0"/>
                    <a:pt x="126" y="0"/>
                    <a:pt x="126" y="0"/>
                  </a:cubicBezTo>
                  <a:cubicBezTo>
                    <a:pt x="129" y="0"/>
                    <a:pt x="131" y="2"/>
                    <a:pt x="131" y="5"/>
                  </a:cubicBezTo>
                  <a:lnTo>
                    <a:pt x="131" y="39"/>
                  </a:lnTo>
                  <a:close/>
                  <a:moveTo>
                    <a:pt x="131" y="39"/>
                  </a:moveTo>
                  <a:cubicBezTo>
                    <a:pt x="131" y="39"/>
                    <a:pt x="131" y="39"/>
                    <a:pt x="131" y="39"/>
                  </a:cubicBezTo>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132">
                <a:solidFill>
                  <a:srgbClr val="FFFFFF"/>
                </a:solidFill>
                <a:cs typeface="+mn-ea"/>
                <a:sym typeface="+mn-lt"/>
              </a:endParaRPr>
            </a:p>
          </p:txBody>
        </p:sp>
      </p:grpSp>
      <p:sp>
        <p:nvSpPr>
          <p:cNvPr id="55" name="Freeform 22"/>
          <p:cNvSpPr>
            <a:spLocks noEditPoints="1"/>
          </p:cNvSpPr>
          <p:nvPr/>
        </p:nvSpPr>
        <p:spPr bwMode="auto">
          <a:xfrm>
            <a:off x="9703208" y="4055875"/>
            <a:ext cx="455576" cy="396692"/>
          </a:xfrm>
          <a:custGeom>
            <a:avLst/>
            <a:gdLst/>
            <a:ahLst/>
            <a:cxnLst>
              <a:cxn ang="0">
                <a:pos x="68" y="24"/>
              </a:cxn>
              <a:cxn ang="0">
                <a:pos x="64" y="29"/>
              </a:cxn>
              <a:cxn ang="0">
                <a:pos x="64" y="43"/>
              </a:cxn>
              <a:cxn ang="0">
                <a:pos x="59" y="48"/>
              </a:cxn>
              <a:cxn ang="0">
                <a:pos x="28" y="34"/>
              </a:cxn>
              <a:cxn ang="0">
                <a:pos x="25" y="44"/>
              </a:cxn>
              <a:cxn ang="0">
                <a:pos x="30" y="54"/>
              </a:cxn>
              <a:cxn ang="0">
                <a:pos x="14" y="56"/>
              </a:cxn>
              <a:cxn ang="0">
                <a:pos x="11" y="34"/>
              </a:cxn>
              <a:cxn ang="0">
                <a:pos x="7" y="34"/>
              </a:cxn>
              <a:cxn ang="0">
                <a:pos x="0" y="27"/>
              </a:cxn>
              <a:cxn ang="0">
                <a:pos x="0" y="20"/>
              </a:cxn>
              <a:cxn ang="0">
                <a:pos x="7" y="14"/>
              </a:cxn>
              <a:cxn ang="0">
                <a:pos x="25" y="14"/>
              </a:cxn>
              <a:cxn ang="0">
                <a:pos x="59" y="0"/>
              </a:cxn>
              <a:cxn ang="0">
                <a:pos x="64" y="4"/>
              </a:cxn>
              <a:cxn ang="0">
                <a:pos x="64" y="19"/>
              </a:cxn>
              <a:cxn ang="0">
                <a:pos x="68" y="24"/>
              </a:cxn>
              <a:cxn ang="0">
                <a:pos x="59" y="6"/>
              </a:cxn>
              <a:cxn ang="0">
                <a:pos x="30" y="19"/>
              </a:cxn>
              <a:cxn ang="0">
                <a:pos x="30" y="29"/>
              </a:cxn>
              <a:cxn ang="0">
                <a:pos x="59" y="42"/>
              </a:cxn>
              <a:cxn ang="0">
                <a:pos x="59" y="6"/>
              </a:cxn>
            </a:cxnLst>
            <a:rect l="0" t="0" r="r" b="b"/>
            <a:pathLst>
              <a:path w="68" h="59">
                <a:moveTo>
                  <a:pt x="68" y="24"/>
                </a:moveTo>
                <a:cubicBezTo>
                  <a:pt x="68" y="27"/>
                  <a:pt x="66" y="29"/>
                  <a:pt x="64" y="29"/>
                </a:cubicBezTo>
                <a:cubicBezTo>
                  <a:pt x="64" y="43"/>
                  <a:pt x="64" y="43"/>
                  <a:pt x="64" y="43"/>
                </a:cubicBezTo>
                <a:cubicBezTo>
                  <a:pt x="64" y="46"/>
                  <a:pt x="61" y="48"/>
                  <a:pt x="59" y="48"/>
                </a:cubicBezTo>
                <a:cubicBezTo>
                  <a:pt x="52" y="43"/>
                  <a:pt x="41" y="35"/>
                  <a:pt x="28" y="34"/>
                </a:cubicBezTo>
                <a:cubicBezTo>
                  <a:pt x="23" y="35"/>
                  <a:pt x="22" y="41"/>
                  <a:pt x="25" y="44"/>
                </a:cubicBezTo>
                <a:cubicBezTo>
                  <a:pt x="22" y="48"/>
                  <a:pt x="26" y="51"/>
                  <a:pt x="30" y="54"/>
                </a:cubicBezTo>
                <a:cubicBezTo>
                  <a:pt x="27" y="59"/>
                  <a:pt x="17" y="59"/>
                  <a:pt x="14" y="56"/>
                </a:cubicBezTo>
                <a:cubicBezTo>
                  <a:pt x="12" y="49"/>
                  <a:pt x="8" y="42"/>
                  <a:pt x="11" y="34"/>
                </a:cubicBezTo>
                <a:cubicBezTo>
                  <a:pt x="7" y="34"/>
                  <a:pt x="7" y="34"/>
                  <a:pt x="7" y="34"/>
                </a:cubicBezTo>
                <a:cubicBezTo>
                  <a:pt x="3" y="34"/>
                  <a:pt x="0" y="31"/>
                  <a:pt x="0" y="27"/>
                </a:cubicBezTo>
                <a:cubicBezTo>
                  <a:pt x="0" y="20"/>
                  <a:pt x="0" y="20"/>
                  <a:pt x="0" y="20"/>
                </a:cubicBezTo>
                <a:cubicBezTo>
                  <a:pt x="0" y="17"/>
                  <a:pt x="3" y="14"/>
                  <a:pt x="7" y="14"/>
                </a:cubicBezTo>
                <a:cubicBezTo>
                  <a:pt x="25" y="14"/>
                  <a:pt x="25" y="14"/>
                  <a:pt x="25" y="14"/>
                </a:cubicBezTo>
                <a:cubicBezTo>
                  <a:pt x="39" y="14"/>
                  <a:pt x="51" y="6"/>
                  <a:pt x="59" y="0"/>
                </a:cubicBezTo>
                <a:cubicBezTo>
                  <a:pt x="61" y="0"/>
                  <a:pt x="64" y="2"/>
                  <a:pt x="64" y="4"/>
                </a:cubicBezTo>
                <a:cubicBezTo>
                  <a:pt x="64" y="19"/>
                  <a:pt x="64" y="19"/>
                  <a:pt x="64" y="19"/>
                </a:cubicBezTo>
                <a:cubicBezTo>
                  <a:pt x="66" y="19"/>
                  <a:pt x="68" y="21"/>
                  <a:pt x="68" y="24"/>
                </a:cubicBezTo>
                <a:close/>
                <a:moveTo>
                  <a:pt x="59" y="6"/>
                </a:moveTo>
                <a:cubicBezTo>
                  <a:pt x="49" y="13"/>
                  <a:pt x="39" y="18"/>
                  <a:pt x="30" y="19"/>
                </a:cubicBezTo>
                <a:cubicBezTo>
                  <a:pt x="30" y="29"/>
                  <a:pt x="30" y="29"/>
                  <a:pt x="30" y="29"/>
                </a:cubicBezTo>
                <a:cubicBezTo>
                  <a:pt x="39" y="30"/>
                  <a:pt x="49" y="34"/>
                  <a:pt x="59" y="42"/>
                </a:cubicBezTo>
                <a:lnTo>
                  <a:pt x="59" y="6"/>
                </a:lnTo>
                <a:close/>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cs typeface="+mn-ea"/>
              <a:sym typeface="+mn-lt"/>
            </a:endParaRPr>
          </a:p>
        </p:txBody>
      </p:sp>
      <p:sp>
        <p:nvSpPr>
          <p:cNvPr id="56" name="Rectangle 55"/>
          <p:cNvSpPr/>
          <p:nvPr/>
        </p:nvSpPr>
        <p:spPr>
          <a:xfrm>
            <a:off x="3109073" y="2885588"/>
            <a:ext cx="474365" cy="574366"/>
          </a:xfrm>
          <a:prstGeom prst="rect">
            <a:avLst/>
          </a:prstGeom>
        </p:spPr>
        <p:txBody>
          <a:bodyPr wrap="none" lIns="0" tIns="0" rIns="0" bIns="0" anchor="ctr">
            <a:normAutofit/>
          </a:bodyPr>
          <a:lstStyle/>
          <a:p>
            <a:pPr algn="ctr" defTabSz="914126"/>
            <a:r>
              <a:rPr lang="en-US" sz="2399" b="1" dirty="0">
                <a:solidFill>
                  <a:prstClr val="white"/>
                </a:solidFill>
                <a:cs typeface="+mn-ea"/>
                <a:sym typeface="+mn-lt"/>
              </a:rPr>
              <a:t>01</a:t>
            </a:r>
            <a:endParaRPr lang="en-US" sz="1866" b="1" dirty="0">
              <a:solidFill>
                <a:prstClr val="white"/>
              </a:solidFill>
              <a:cs typeface="+mn-ea"/>
              <a:sym typeface="+mn-lt"/>
            </a:endParaRPr>
          </a:p>
        </p:txBody>
      </p:sp>
      <p:sp>
        <p:nvSpPr>
          <p:cNvPr id="57" name="Rectangle 56"/>
          <p:cNvSpPr/>
          <p:nvPr/>
        </p:nvSpPr>
        <p:spPr>
          <a:xfrm>
            <a:off x="5679391" y="2885588"/>
            <a:ext cx="474365" cy="574366"/>
          </a:xfrm>
          <a:prstGeom prst="rect">
            <a:avLst/>
          </a:prstGeom>
        </p:spPr>
        <p:txBody>
          <a:bodyPr wrap="none" lIns="0" tIns="0" rIns="0" bIns="0" anchor="ctr">
            <a:normAutofit/>
          </a:bodyPr>
          <a:lstStyle/>
          <a:p>
            <a:pPr algn="ctr" defTabSz="914126"/>
            <a:r>
              <a:rPr lang="en-US" sz="2399" b="1" dirty="0">
                <a:solidFill>
                  <a:prstClr val="white"/>
                </a:solidFill>
                <a:cs typeface="+mn-ea"/>
                <a:sym typeface="+mn-lt"/>
              </a:rPr>
              <a:t>03</a:t>
            </a:r>
            <a:endParaRPr lang="en-US" sz="1866" b="1" dirty="0">
              <a:solidFill>
                <a:prstClr val="white"/>
              </a:solidFill>
              <a:cs typeface="+mn-ea"/>
              <a:sym typeface="+mn-lt"/>
            </a:endParaRPr>
          </a:p>
        </p:txBody>
      </p:sp>
      <p:sp>
        <p:nvSpPr>
          <p:cNvPr id="58" name="Rectangle 57"/>
          <p:cNvSpPr/>
          <p:nvPr/>
        </p:nvSpPr>
        <p:spPr>
          <a:xfrm>
            <a:off x="8350776" y="2885588"/>
            <a:ext cx="474365" cy="574366"/>
          </a:xfrm>
          <a:prstGeom prst="rect">
            <a:avLst/>
          </a:prstGeom>
        </p:spPr>
        <p:txBody>
          <a:bodyPr wrap="none" lIns="0" tIns="0" rIns="0" bIns="0" anchor="ctr">
            <a:normAutofit/>
          </a:bodyPr>
          <a:lstStyle/>
          <a:p>
            <a:pPr algn="ctr" defTabSz="914126"/>
            <a:r>
              <a:rPr lang="en-US" sz="2399" b="1" dirty="0">
                <a:solidFill>
                  <a:prstClr val="white"/>
                </a:solidFill>
                <a:cs typeface="+mn-ea"/>
                <a:sym typeface="+mn-lt"/>
              </a:rPr>
              <a:t>05</a:t>
            </a:r>
            <a:endParaRPr lang="en-US" sz="1866" b="1" dirty="0">
              <a:solidFill>
                <a:prstClr val="white"/>
              </a:solidFill>
              <a:cs typeface="+mn-ea"/>
              <a:sym typeface="+mn-lt"/>
            </a:endParaRPr>
          </a:p>
        </p:txBody>
      </p:sp>
      <p:sp>
        <p:nvSpPr>
          <p:cNvPr id="59" name="Rectangle 58"/>
          <p:cNvSpPr/>
          <p:nvPr/>
        </p:nvSpPr>
        <p:spPr>
          <a:xfrm>
            <a:off x="3329478" y="3939144"/>
            <a:ext cx="474365" cy="574366"/>
          </a:xfrm>
          <a:prstGeom prst="rect">
            <a:avLst/>
          </a:prstGeom>
        </p:spPr>
        <p:txBody>
          <a:bodyPr wrap="none" lIns="0" tIns="0" rIns="0" bIns="0" anchor="ctr">
            <a:normAutofit/>
          </a:bodyPr>
          <a:lstStyle/>
          <a:p>
            <a:pPr algn="ctr" defTabSz="914126"/>
            <a:r>
              <a:rPr lang="en-US" sz="2399" b="1" dirty="0">
                <a:solidFill>
                  <a:prstClr val="white"/>
                </a:solidFill>
                <a:cs typeface="+mn-ea"/>
                <a:sym typeface="+mn-lt"/>
              </a:rPr>
              <a:t>02</a:t>
            </a:r>
            <a:endParaRPr lang="en-US" sz="1866" b="1" dirty="0">
              <a:solidFill>
                <a:prstClr val="white"/>
              </a:solidFill>
              <a:cs typeface="+mn-ea"/>
              <a:sym typeface="+mn-lt"/>
            </a:endParaRPr>
          </a:p>
        </p:txBody>
      </p:sp>
      <p:sp>
        <p:nvSpPr>
          <p:cNvPr id="60" name="Rectangle 59"/>
          <p:cNvSpPr/>
          <p:nvPr/>
        </p:nvSpPr>
        <p:spPr>
          <a:xfrm>
            <a:off x="5916573" y="3939144"/>
            <a:ext cx="474365" cy="574366"/>
          </a:xfrm>
          <a:prstGeom prst="rect">
            <a:avLst/>
          </a:prstGeom>
        </p:spPr>
        <p:txBody>
          <a:bodyPr wrap="none" lIns="0" tIns="0" rIns="0" bIns="0" anchor="ctr">
            <a:normAutofit/>
          </a:bodyPr>
          <a:lstStyle/>
          <a:p>
            <a:pPr algn="ctr" defTabSz="914126"/>
            <a:r>
              <a:rPr lang="en-US" sz="2399" b="1" dirty="0">
                <a:solidFill>
                  <a:prstClr val="white"/>
                </a:solidFill>
                <a:cs typeface="+mn-ea"/>
                <a:sym typeface="+mn-lt"/>
              </a:rPr>
              <a:t>04</a:t>
            </a:r>
            <a:endParaRPr lang="en-US" sz="1866" b="1" dirty="0">
              <a:solidFill>
                <a:prstClr val="white"/>
              </a:solidFill>
              <a:cs typeface="+mn-ea"/>
              <a:sym typeface="+mn-lt"/>
            </a:endParaRPr>
          </a:p>
        </p:txBody>
      </p:sp>
      <p:sp>
        <p:nvSpPr>
          <p:cNvPr id="61" name="Rectangle 60"/>
          <p:cNvSpPr/>
          <p:nvPr/>
        </p:nvSpPr>
        <p:spPr>
          <a:xfrm>
            <a:off x="8587958" y="3939144"/>
            <a:ext cx="474365" cy="574366"/>
          </a:xfrm>
          <a:prstGeom prst="rect">
            <a:avLst/>
          </a:prstGeom>
        </p:spPr>
        <p:txBody>
          <a:bodyPr wrap="none" lIns="0" tIns="0" rIns="0" bIns="0" anchor="ctr">
            <a:normAutofit/>
          </a:bodyPr>
          <a:lstStyle/>
          <a:p>
            <a:pPr algn="ctr" defTabSz="914126"/>
            <a:r>
              <a:rPr lang="en-US" sz="2399" b="1" dirty="0">
                <a:solidFill>
                  <a:prstClr val="white"/>
                </a:solidFill>
                <a:cs typeface="+mn-ea"/>
                <a:sym typeface="+mn-lt"/>
              </a:rPr>
              <a:t>06</a:t>
            </a:r>
            <a:endParaRPr lang="en-US" sz="1866" b="1" dirty="0">
              <a:solidFill>
                <a:prstClr val="white"/>
              </a:solidFill>
              <a:cs typeface="+mn-ea"/>
              <a:sym typeface="+mn-lt"/>
            </a:endParaRPr>
          </a:p>
        </p:txBody>
      </p:sp>
      <p:sp>
        <p:nvSpPr>
          <p:cNvPr id="62" name="Text Placeholder 3"/>
          <p:cNvSpPr txBox="1">
            <a:spLocks/>
          </p:cNvSpPr>
          <p:nvPr/>
        </p:nvSpPr>
        <p:spPr>
          <a:xfrm>
            <a:off x="1416532" y="1148834"/>
            <a:ext cx="2387311" cy="105702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04">
              <a:lnSpc>
                <a:spcPct val="150000"/>
              </a:lnSpc>
              <a:spcBef>
                <a:spcPct val="20000"/>
              </a:spcBef>
              <a:defRPr/>
            </a:pPr>
            <a:r>
              <a:rPr lang="zh-CN" altLang="en-US" sz="1800" b="1" dirty="0">
                <a:solidFill>
                  <a:srgbClr val="00B0F0"/>
                </a:solidFill>
                <a:cs typeface="+mn-ea"/>
                <a:sym typeface="+mn-lt"/>
              </a:rPr>
              <a:t>添加标题内容</a:t>
            </a:r>
            <a:br>
              <a:rPr lang="en-US" sz="1400" b="1" dirty="0">
                <a:solidFill>
                  <a:prstClr val="white">
                    <a:lumMod val="50000"/>
                  </a:prstClr>
                </a:solidFill>
                <a:cs typeface="+mn-ea"/>
                <a:sym typeface="+mn-lt"/>
              </a:rPr>
            </a:br>
            <a:r>
              <a:rPr lang="zh-CN" altLang="en-US" sz="1400" dirty="0">
                <a:solidFill>
                  <a:schemeClr val="bg1"/>
                </a:solidFill>
                <a:cs typeface="+mn-ea"/>
                <a:sym typeface="+mn-lt"/>
              </a:rPr>
              <a:t>点击此处输入相关文本内容点击此处输入相关文本内容</a:t>
            </a:r>
            <a:endParaRPr lang="en-US" sz="1400" dirty="0">
              <a:solidFill>
                <a:schemeClr val="bg1"/>
              </a:solidFill>
              <a:cs typeface="+mn-ea"/>
              <a:sym typeface="+mn-lt"/>
            </a:endParaRPr>
          </a:p>
        </p:txBody>
      </p:sp>
      <p:sp>
        <p:nvSpPr>
          <p:cNvPr id="38" name="文本框 37"/>
          <p:cNvSpPr txBox="1"/>
          <p:nvPr/>
        </p:nvSpPr>
        <p:spPr>
          <a:xfrm>
            <a:off x="3792345" y="76432"/>
            <a:ext cx="5255202" cy="707862"/>
          </a:xfrm>
          <a:prstGeom prst="rect">
            <a:avLst/>
          </a:prstGeom>
          <a:noFill/>
        </p:spPr>
        <p:txBody>
          <a:bodyPr wrap="square" lIns="91416" tIns="45708" rIns="91416" bIns="45708" rtlCol="0">
            <a:spAutoFit/>
          </a:bodyPr>
          <a:lstStyle/>
          <a:p>
            <a:pPr algn="ctr" fontAlgn="base">
              <a:spcBef>
                <a:spcPct val="0"/>
              </a:spcBef>
              <a:spcAft>
                <a:spcPct val="0"/>
              </a:spcAft>
              <a:buFont typeface="Arial" panose="020B0604020202020204" pitchFamily="34" charset="0"/>
              <a:buNone/>
            </a:pPr>
            <a:r>
              <a:rPr lang="zh-CN" altLang="en-US" sz="4000" b="1" dirty="0">
                <a:solidFill>
                  <a:schemeClr val="bg1"/>
                </a:solidFill>
                <a:cs typeface="+mn-ea"/>
                <a:sym typeface="+mn-lt"/>
              </a:rPr>
              <a:t>当前工作亮点</a:t>
            </a:r>
          </a:p>
        </p:txBody>
      </p:sp>
      <p:sp>
        <p:nvSpPr>
          <p:cNvPr id="41" name="Text Placeholder 3">
            <a:extLst>
              <a:ext uri="{FF2B5EF4-FFF2-40B4-BE49-F238E27FC236}">
                <a16:creationId xmlns:a16="http://schemas.microsoft.com/office/drawing/2014/main" id="{EC5A73B1-93FF-447D-A4DE-4B78C5117BD4}"/>
              </a:ext>
            </a:extLst>
          </p:cNvPr>
          <p:cNvSpPr txBox="1">
            <a:spLocks/>
          </p:cNvSpPr>
          <p:nvPr/>
        </p:nvSpPr>
        <p:spPr>
          <a:xfrm>
            <a:off x="4170775" y="1124064"/>
            <a:ext cx="2387311" cy="105702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04">
              <a:lnSpc>
                <a:spcPct val="150000"/>
              </a:lnSpc>
              <a:spcBef>
                <a:spcPct val="20000"/>
              </a:spcBef>
              <a:defRPr/>
            </a:pPr>
            <a:r>
              <a:rPr lang="zh-CN" altLang="en-US" sz="1800" b="1" dirty="0">
                <a:solidFill>
                  <a:srgbClr val="00B0F0"/>
                </a:solidFill>
                <a:cs typeface="+mn-ea"/>
                <a:sym typeface="+mn-lt"/>
              </a:rPr>
              <a:t>添加标题内容</a:t>
            </a:r>
            <a:br>
              <a:rPr lang="en-US" sz="1400" b="1" dirty="0">
                <a:solidFill>
                  <a:prstClr val="white">
                    <a:lumMod val="50000"/>
                  </a:prstClr>
                </a:solidFill>
                <a:cs typeface="+mn-ea"/>
                <a:sym typeface="+mn-lt"/>
              </a:rPr>
            </a:br>
            <a:r>
              <a:rPr lang="zh-CN" altLang="en-US" sz="1400" dirty="0">
                <a:solidFill>
                  <a:schemeClr val="bg1"/>
                </a:solidFill>
                <a:cs typeface="+mn-ea"/>
                <a:sym typeface="+mn-lt"/>
              </a:rPr>
              <a:t>点击此处输入相关文本内容点击此处输入相关文本内容</a:t>
            </a:r>
            <a:endParaRPr lang="en-US" sz="1400" dirty="0">
              <a:solidFill>
                <a:schemeClr val="bg1"/>
              </a:solidFill>
              <a:cs typeface="+mn-ea"/>
              <a:sym typeface="+mn-lt"/>
            </a:endParaRPr>
          </a:p>
        </p:txBody>
      </p:sp>
      <p:sp>
        <p:nvSpPr>
          <p:cNvPr id="42" name="Text Placeholder 3">
            <a:extLst>
              <a:ext uri="{FF2B5EF4-FFF2-40B4-BE49-F238E27FC236}">
                <a16:creationId xmlns:a16="http://schemas.microsoft.com/office/drawing/2014/main" id="{CB72D872-282C-409F-96F7-CF362795EDE3}"/>
              </a:ext>
            </a:extLst>
          </p:cNvPr>
          <p:cNvSpPr txBox="1">
            <a:spLocks/>
          </p:cNvSpPr>
          <p:nvPr/>
        </p:nvSpPr>
        <p:spPr>
          <a:xfrm>
            <a:off x="7038494" y="1124063"/>
            <a:ext cx="2387311" cy="105702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04">
              <a:lnSpc>
                <a:spcPct val="150000"/>
              </a:lnSpc>
              <a:spcBef>
                <a:spcPct val="20000"/>
              </a:spcBef>
              <a:defRPr/>
            </a:pPr>
            <a:r>
              <a:rPr lang="zh-CN" altLang="en-US" sz="1800" b="1" dirty="0">
                <a:solidFill>
                  <a:srgbClr val="00B0F0"/>
                </a:solidFill>
                <a:cs typeface="+mn-ea"/>
                <a:sym typeface="+mn-lt"/>
              </a:rPr>
              <a:t>添加标题内容</a:t>
            </a:r>
            <a:br>
              <a:rPr lang="en-US" sz="1400" b="1" dirty="0">
                <a:solidFill>
                  <a:prstClr val="white">
                    <a:lumMod val="50000"/>
                  </a:prstClr>
                </a:solidFill>
                <a:cs typeface="+mn-ea"/>
                <a:sym typeface="+mn-lt"/>
              </a:rPr>
            </a:br>
            <a:r>
              <a:rPr lang="zh-CN" altLang="en-US" sz="1400" dirty="0">
                <a:solidFill>
                  <a:schemeClr val="bg1"/>
                </a:solidFill>
                <a:cs typeface="+mn-ea"/>
                <a:sym typeface="+mn-lt"/>
              </a:rPr>
              <a:t>点击此处输入相关文本内容点击此处输入相关文本内容</a:t>
            </a:r>
            <a:endParaRPr lang="en-US" sz="1400" dirty="0">
              <a:solidFill>
                <a:schemeClr val="bg1"/>
              </a:solidFill>
              <a:cs typeface="+mn-ea"/>
              <a:sym typeface="+mn-lt"/>
            </a:endParaRPr>
          </a:p>
        </p:txBody>
      </p:sp>
      <p:sp>
        <p:nvSpPr>
          <p:cNvPr id="45" name="Text Placeholder 3">
            <a:extLst>
              <a:ext uri="{FF2B5EF4-FFF2-40B4-BE49-F238E27FC236}">
                <a16:creationId xmlns:a16="http://schemas.microsoft.com/office/drawing/2014/main" id="{1C5DDCA7-798B-478A-A20D-9562BBDB6ECB}"/>
              </a:ext>
            </a:extLst>
          </p:cNvPr>
          <p:cNvSpPr txBox="1">
            <a:spLocks/>
          </p:cNvSpPr>
          <p:nvPr/>
        </p:nvSpPr>
        <p:spPr>
          <a:xfrm>
            <a:off x="2872282" y="5171923"/>
            <a:ext cx="2387311" cy="105702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04">
              <a:lnSpc>
                <a:spcPct val="150000"/>
              </a:lnSpc>
              <a:spcBef>
                <a:spcPct val="20000"/>
              </a:spcBef>
              <a:defRPr/>
            </a:pPr>
            <a:r>
              <a:rPr lang="zh-CN" altLang="en-US" sz="1800" b="1" dirty="0">
                <a:solidFill>
                  <a:srgbClr val="00B0F0"/>
                </a:solidFill>
                <a:cs typeface="+mn-ea"/>
                <a:sym typeface="+mn-lt"/>
              </a:rPr>
              <a:t>添加标题内容</a:t>
            </a:r>
            <a:br>
              <a:rPr lang="en-US" sz="1400" b="1" dirty="0">
                <a:solidFill>
                  <a:prstClr val="white">
                    <a:lumMod val="50000"/>
                  </a:prstClr>
                </a:solidFill>
                <a:cs typeface="+mn-ea"/>
                <a:sym typeface="+mn-lt"/>
              </a:rPr>
            </a:br>
            <a:r>
              <a:rPr lang="zh-CN" altLang="en-US" sz="1400" dirty="0">
                <a:solidFill>
                  <a:schemeClr val="bg1"/>
                </a:solidFill>
                <a:cs typeface="+mn-ea"/>
                <a:sym typeface="+mn-lt"/>
              </a:rPr>
              <a:t>点击此处输入相关文本内容点击此处输入相关文本内容</a:t>
            </a:r>
            <a:endParaRPr lang="en-US" sz="1400" dirty="0">
              <a:solidFill>
                <a:schemeClr val="bg1"/>
              </a:solidFill>
              <a:cs typeface="+mn-ea"/>
              <a:sym typeface="+mn-lt"/>
            </a:endParaRPr>
          </a:p>
        </p:txBody>
      </p:sp>
      <p:sp>
        <p:nvSpPr>
          <p:cNvPr id="52" name="Text Placeholder 3">
            <a:extLst>
              <a:ext uri="{FF2B5EF4-FFF2-40B4-BE49-F238E27FC236}">
                <a16:creationId xmlns:a16="http://schemas.microsoft.com/office/drawing/2014/main" id="{1B93DEAB-D191-45AD-8944-92E0F1BACE7B}"/>
              </a:ext>
            </a:extLst>
          </p:cNvPr>
          <p:cNvSpPr txBox="1">
            <a:spLocks/>
          </p:cNvSpPr>
          <p:nvPr/>
        </p:nvSpPr>
        <p:spPr>
          <a:xfrm>
            <a:off x="5572853" y="5028182"/>
            <a:ext cx="2387311" cy="105702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04">
              <a:lnSpc>
                <a:spcPct val="150000"/>
              </a:lnSpc>
              <a:spcBef>
                <a:spcPct val="20000"/>
              </a:spcBef>
              <a:defRPr/>
            </a:pPr>
            <a:r>
              <a:rPr lang="zh-CN" altLang="en-US" sz="1800" b="1" dirty="0">
                <a:solidFill>
                  <a:srgbClr val="00B0F0"/>
                </a:solidFill>
                <a:cs typeface="+mn-ea"/>
                <a:sym typeface="+mn-lt"/>
              </a:rPr>
              <a:t>添加标题内容</a:t>
            </a:r>
            <a:br>
              <a:rPr lang="en-US" sz="1400" b="1" dirty="0">
                <a:solidFill>
                  <a:prstClr val="white">
                    <a:lumMod val="50000"/>
                  </a:prstClr>
                </a:solidFill>
                <a:cs typeface="+mn-ea"/>
                <a:sym typeface="+mn-lt"/>
              </a:rPr>
            </a:br>
            <a:r>
              <a:rPr lang="zh-CN" altLang="en-US" sz="1400" dirty="0">
                <a:solidFill>
                  <a:schemeClr val="bg1"/>
                </a:solidFill>
                <a:cs typeface="+mn-ea"/>
                <a:sym typeface="+mn-lt"/>
              </a:rPr>
              <a:t>点击此处输入相关文本内容点击此处输入相关文本内容</a:t>
            </a:r>
            <a:endParaRPr lang="en-US" sz="1400" dirty="0">
              <a:solidFill>
                <a:schemeClr val="bg1"/>
              </a:solidFill>
              <a:cs typeface="+mn-ea"/>
              <a:sym typeface="+mn-lt"/>
            </a:endParaRPr>
          </a:p>
        </p:txBody>
      </p:sp>
    </p:spTree>
    <p:extLst>
      <p:ext uri="{BB962C8B-B14F-4D97-AF65-F5344CB8AC3E}">
        <p14:creationId xmlns:p14="http://schemas.microsoft.com/office/powerpoint/2010/main" val="4092239080"/>
      </p:ext>
    </p:extLst>
  </p:cSld>
  <p:clrMapOvr>
    <a:masterClrMapping/>
  </p:clrMapOvr>
  <mc:AlternateContent xmlns:mc="http://schemas.openxmlformats.org/markup-compatibility/2006">
    <mc:Choice xmlns:p14="http://schemas.microsoft.com/office/powerpoint/2010/main" Requires="p14">
      <p:transition p14:dur="250" advClick="0" advTm="4000">
        <p:dissolve/>
      </p:transition>
    </mc:Choice>
    <mc:Fallback>
      <p:transition advClick="0" advTm="400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par>
                          <p:cTn id="10" fill="hold">
                            <p:stCondLst>
                              <p:cond delay="500"/>
                            </p:stCondLst>
                            <p:childTnLst>
                              <p:par>
                                <p:cTn id="11" presetID="53" presetClass="entr" presetSubtype="0" fill="hold" grpId="0" nodeType="after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p:cTn id="13" dur="500" fill="hold"/>
                                        <p:tgtEl>
                                          <p:spTgt spid="48"/>
                                        </p:tgtEl>
                                        <p:attrNameLst>
                                          <p:attrName>ppt_w</p:attrName>
                                        </p:attrNameLst>
                                      </p:cBhvr>
                                      <p:tavLst>
                                        <p:tav tm="0">
                                          <p:val>
                                            <p:fltVal val="0"/>
                                          </p:val>
                                        </p:tav>
                                        <p:tav tm="100000">
                                          <p:val>
                                            <p:strVal val="#ppt_w"/>
                                          </p:val>
                                        </p:tav>
                                      </p:tavLst>
                                    </p:anim>
                                    <p:anim calcmode="lin" valueType="num">
                                      <p:cBhvr>
                                        <p:cTn id="14" dur="500" fill="hold"/>
                                        <p:tgtEl>
                                          <p:spTgt spid="48"/>
                                        </p:tgtEl>
                                        <p:attrNameLst>
                                          <p:attrName>ppt_h</p:attrName>
                                        </p:attrNameLst>
                                      </p:cBhvr>
                                      <p:tavLst>
                                        <p:tav tm="0">
                                          <p:val>
                                            <p:fltVal val="0"/>
                                          </p:val>
                                        </p:tav>
                                        <p:tav tm="100000">
                                          <p:val>
                                            <p:strVal val="#ppt_h"/>
                                          </p:val>
                                        </p:tav>
                                      </p:tavLst>
                                    </p:anim>
                                    <p:animEffect transition="in" filter="fade">
                                      <p:cBhvr>
                                        <p:cTn id="15" dur="500"/>
                                        <p:tgtEl>
                                          <p:spTgt spid="48"/>
                                        </p:tgtEl>
                                      </p:cBhvr>
                                    </p:animEffect>
                                  </p:childTnLst>
                                </p:cTn>
                              </p:par>
                            </p:childTnLst>
                          </p:cTn>
                        </p:par>
                        <p:par>
                          <p:cTn id="16" fill="hold">
                            <p:stCondLst>
                              <p:cond delay="1000"/>
                            </p:stCondLst>
                            <p:childTnLst>
                              <p:par>
                                <p:cTn id="17" presetID="53" presetClass="entr" presetSubtype="0"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p:cTn id="19" dur="500" fill="hold"/>
                                        <p:tgtEl>
                                          <p:spTgt spid="22"/>
                                        </p:tgtEl>
                                        <p:attrNameLst>
                                          <p:attrName>ppt_w</p:attrName>
                                        </p:attrNameLst>
                                      </p:cBhvr>
                                      <p:tavLst>
                                        <p:tav tm="0">
                                          <p:val>
                                            <p:fltVal val="0"/>
                                          </p:val>
                                        </p:tav>
                                        <p:tav tm="100000">
                                          <p:val>
                                            <p:strVal val="#ppt_w"/>
                                          </p:val>
                                        </p:tav>
                                      </p:tavLst>
                                    </p:anim>
                                    <p:anim calcmode="lin" valueType="num">
                                      <p:cBhvr>
                                        <p:cTn id="20" dur="500" fill="hold"/>
                                        <p:tgtEl>
                                          <p:spTgt spid="22"/>
                                        </p:tgtEl>
                                        <p:attrNameLst>
                                          <p:attrName>ppt_h</p:attrName>
                                        </p:attrNameLst>
                                      </p:cBhvr>
                                      <p:tavLst>
                                        <p:tav tm="0">
                                          <p:val>
                                            <p:fltVal val="0"/>
                                          </p:val>
                                        </p:tav>
                                        <p:tav tm="100000">
                                          <p:val>
                                            <p:strVal val="#ppt_h"/>
                                          </p:val>
                                        </p:tav>
                                      </p:tavLst>
                                    </p:anim>
                                    <p:animEffect transition="in" filter="fade">
                                      <p:cBhvr>
                                        <p:cTn id="21" dur="500"/>
                                        <p:tgtEl>
                                          <p:spTgt spid="22"/>
                                        </p:tgtEl>
                                      </p:cBhvr>
                                    </p:animEffect>
                                  </p:childTnLst>
                                </p:cTn>
                              </p:par>
                            </p:childTnLst>
                          </p:cTn>
                        </p:par>
                        <p:par>
                          <p:cTn id="22" fill="hold">
                            <p:stCondLst>
                              <p:cond delay="1500"/>
                            </p:stCondLst>
                            <p:childTnLst>
                              <p:par>
                                <p:cTn id="23" presetID="53" presetClass="entr" presetSubtype="0" fill="hold" grpId="0" nodeType="afterEffect">
                                  <p:stCondLst>
                                    <p:cond delay="0"/>
                                  </p:stCondLst>
                                  <p:childTnLst>
                                    <p:set>
                                      <p:cBhvr>
                                        <p:cTn id="24" dur="1" fill="hold">
                                          <p:stCondLst>
                                            <p:cond delay="0"/>
                                          </p:stCondLst>
                                        </p:cTn>
                                        <p:tgtEl>
                                          <p:spTgt spid="56"/>
                                        </p:tgtEl>
                                        <p:attrNameLst>
                                          <p:attrName>style.visibility</p:attrName>
                                        </p:attrNameLst>
                                      </p:cBhvr>
                                      <p:to>
                                        <p:strVal val="visible"/>
                                      </p:to>
                                    </p:set>
                                    <p:anim calcmode="lin" valueType="num">
                                      <p:cBhvr>
                                        <p:cTn id="25" dur="500" fill="hold"/>
                                        <p:tgtEl>
                                          <p:spTgt spid="56"/>
                                        </p:tgtEl>
                                        <p:attrNameLst>
                                          <p:attrName>ppt_w</p:attrName>
                                        </p:attrNameLst>
                                      </p:cBhvr>
                                      <p:tavLst>
                                        <p:tav tm="0">
                                          <p:val>
                                            <p:fltVal val="0"/>
                                          </p:val>
                                        </p:tav>
                                        <p:tav tm="100000">
                                          <p:val>
                                            <p:strVal val="#ppt_w"/>
                                          </p:val>
                                        </p:tav>
                                      </p:tavLst>
                                    </p:anim>
                                    <p:anim calcmode="lin" valueType="num">
                                      <p:cBhvr>
                                        <p:cTn id="26" dur="500" fill="hold"/>
                                        <p:tgtEl>
                                          <p:spTgt spid="56"/>
                                        </p:tgtEl>
                                        <p:attrNameLst>
                                          <p:attrName>ppt_h</p:attrName>
                                        </p:attrNameLst>
                                      </p:cBhvr>
                                      <p:tavLst>
                                        <p:tav tm="0">
                                          <p:val>
                                            <p:fltVal val="0"/>
                                          </p:val>
                                        </p:tav>
                                        <p:tav tm="100000">
                                          <p:val>
                                            <p:strVal val="#ppt_h"/>
                                          </p:val>
                                        </p:tav>
                                      </p:tavLst>
                                    </p:anim>
                                    <p:animEffect transition="in" filter="fade">
                                      <p:cBhvr>
                                        <p:cTn id="27" dur="500"/>
                                        <p:tgtEl>
                                          <p:spTgt spid="56"/>
                                        </p:tgtEl>
                                      </p:cBhvr>
                                    </p:animEffect>
                                  </p:childTnLst>
                                </p:cTn>
                              </p:par>
                            </p:childTnLst>
                          </p:cTn>
                        </p:par>
                        <p:par>
                          <p:cTn id="28" fill="hold">
                            <p:stCondLst>
                              <p:cond delay="2000"/>
                            </p:stCondLst>
                            <p:childTnLst>
                              <p:par>
                                <p:cTn id="29" presetID="53" presetClass="entr" presetSubtype="0" fill="hold" grpId="0" nodeType="afterEffect">
                                  <p:stCondLst>
                                    <p:cond delay="0"/>
                                  </p:stCondLst>
                                  <p:childTnLst>
                                    <p:set>
                                      <p:cBhvr>
                                        <p:cTn id="30" dur="1" fill="hold">
                                          <p:stCondLst>
                                            <p:cond delay="0"/>
                                          </p:stCondLst>
                                        </p:cTn>
                                        <p:tgtEl>
                                          <p:spTgt spid="62"/>
                                        </p:tgtEl>
                                        <p:attrNameLst>
                                          <p:attrName>style.visibility</p:attrName>
                                        </p:attrNameLst>
                                      </p:cBhvr>
                                      <p:to>
                                        <p:strVal val="visible"/>
                                      </p:to>
                                    </p:set>
                                    <p:anim calcmode="lin" valueType="num">
                                      <p:cBhvr>
                                        <p:cTn id="31" dur="500" fill="hold"/>
                                        <p:tgtEl>
                                          <p:spTgt spid="62"/>
                                        </p:tgtEl>
                                        <p:attrNameLst>
                                          <p:attrName>ppt_w</p:attrName>
                                        </p:attrNameLst>
                                      </p:cBhvr>
                                      <p:tavLst>
                                        <p:tav tm="0">
                                          <p:val>
                                            <p:fltVal val="0"/>
                                          </p:val>
                                        </p:tav>
                                        <p:tav tm="100000">
                                          <p:val>
                                            <p:strVal val="#ppt_w"/>
                                          </p:val>
                                        </p:tav>
                                      </p:tavLst>
                                    </p:anim>
                                    <p:anim calcmode="lin" valueType="num">
                                      <p:cBhvr>
                                        <p:cTn id="32" dur="500" fill="hold"/>
                                        <p:tgtEl>
                                          <p:spTgt spid="62"/>
                                        </p:tgtEl>
                                        <p:attrNameLst>
                                          <p:attrName>ppt_h</p:attrName>
                                        </p:attrNameLst>
                                      </p:cBhvr>
                                      <p:tavLst>
                                        <p:tav tm="0">
                                          <p:val>
                                            <p:fltVal val="0"/>
                                          </p:val>
                                        </p:tav>
                                        <p:tav tm="100000">
                                          <p:val>
                                            <p:strVal val="#ppt_h"/>
                                          </p:val>
                                        </p:tav>
                                      </p:tavLst>
                                    </p:anim>
                                    <p:animEffect transition="in" filter="fade">
                                      <p:cBhvr>
                                        <p:cTn id="33" dur="500"/>
                                        <p:tgtEl>
                                          <p:spTgt spid="62"/>
                                        </p:tgtEl>
                                      </p:cBhvr>
                                    </p:animEffect>
                                  </p:childTnLst>
                                </p:cTn>
                              </p:par>
                            </p:childTnLst>
                          </p:cTn>
                        </p:par>
                        <p:par>
                          <p:cTn id="34" fill="hold">
                            <p:stCondLst>
                              <p:cond delay="2500"/>
                            </p:stCondLst>
                            <p:childTnLst>
                              <p:par>
                                <p:cTn id="35" presetID="53" presetClass="entr" presetSubtype="0" fill="hold" nodeType="after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p:cTn id="37" dur="500" fill="hold"/>
                                        <p:tgtEl>
                                          <p:spTgt spid="31"/>
                                        </p:tgtEl>
                                        <p:attrNameLst>
                                          <p:attrName>ppt_w</p:attrName>
                                        </p:attrNameLst>
                                      </p:cBhvr>
                                      <p:tavLst>
                                        <p:tav tm="0">
                                          <p:val>
                                            <p:fltVal val="0"/>
                                          </p:val>
                                        </p:tav>
                                        <p:tav tm="100000">
                                          <p:val>
                                            <p:strVal val="#ppt_w"/>
                                          </p:val>
                                        </p:tav>
                                      </p:tavLst>
                                    </p:anim>
                                    <p:anim calcmode="lin" valueType="num">
                                      <p:cBhvr>
                                        <p:cTn id="38" dur="500" fill="hold"/>
                                        <p:tgtEl>
                                          <p:spTgt spid="31"/>
                                        </p:tgtEl>
                                        <p:attrNameLst>
                                          <p:attrName>ppt_h</p:attrName>
                                        </p:attrNameLst>
                                      </p:cBhvr>
                                      <p:tavLst>
                                        <p:tav tm="0">
                                          <p:val>
                                            <p:fltVal val="0"/>
                                          </p:val>
                                        </p:tav>
                                        <p:tav tm="100000">
                                          <p:val>
                                            <p:strVal val="#ppt_h"/>
                                          </p:val>
                                        </p:tav>
                                      </p:tavLst>
                                    </p:anim>
                                    <p:animEffect transition="in" filter="fade">
                                      <p:cBhvr>
                                        <p:cTn id="39" dur="500"/>
                                        <p:tgtEl>
                                          <p:spTgt spid="31"/>
                                        </p:tgtEl>
                                      </p:cBhvr>
                                    </p:animEffect>
                                  </p:childTnLst>
                                </p:cTn>
                              </p:par>
                            </p:childTnLst>
                          </p:cTn>
                        </p:par>
                        <p:par>
                          <p:cTn id="40" fill="hold">
                            <p:stCondLst>
                              <p:cond delay="3000"/>
                            </p:stCondLst>
                            <p:childTnLst>
                              <p:par>
                                <p:cTn id="41" presetID="53" presetClass="entr" presetSubtype="0" fill="hold" grpId="0" nodeType="afterEffect">
                                  <p:stCondLst>
                                    <p:cond delay="0"/>
                                  </p:stCondLst>
                                  <p:childTnLst>
                                    <p:set>
                                      <p:cBhvr>
                                        <p:cTn id="42" dur="1" fill="hold">
                                          <p:stCondLst>
                                            <p:cond delay="0"/>
                                          </p:stCondLst>
                                        </p:cTn>
                                        <p:tgtEl>
                                          <p:spTgt spid="59"/>
                                        </p:tgtEl>
                                        <p:attrNameLst>
                                          <p:attrName>style.visibility</p:attrName>
                                        </p:attrNameLst>
                                      </p:cBhvr>
                                      <p:to>
                                        <p:strVal val="visible"/>
                                      </p:to>
                                    </p:set>
                                    <p:anim calcmode="lin" valueType="num">
                                      <p:cBhvr>
                                        <p:cTn id="43" dur="500" fill="hold"/>
                                        <p:tgtEl>
                                          <p:spTgt spid="59"/>
                                        </p:tgtEl>
                                        <p:attrNameLst>
                                          <p:attrName>ppt_w</p:attrName>
                                        </p:attrNameLst>
                                      </p:cBhvr>
                                      <p:tavLst>
                                        <p:tav tm="0">
                                          <p:val>
                                            <p:fltVal val="0"/>
                                          </p:val>
                                        </p:tav>
                                        <p:tav tm="100000">
                                          <p:val>
                                            <p:strVal val="#ppt_w"/>
                                          </p:val>
                                        </p:tav>
                                      </p:tavLst>
                                    </p:anim>
                                    <p:anim calcmode="lin" valueType="num">
                                      <p:cBhvr>
                                        <p:cTn id="44" dur="500" fill="hold"/>
                                        <p:tgtEl>
                                          <p:spTgt spid="59"/>
                                        </p:tgtEl>
                                        <p:attrNameLst>
                                          <p:attrName>ppt_h</p:attrName>
                                        </p:attrNameLst>
                                      </p:cBhvr>
                                      <p:tavLst>
                                        <p:tav tm="0">
                                          <p:val>
                                            <p:fltVal val="0"/>
                                          </p:val>
                                        </p:tav>
                                        <p:tav tm="100000">
                                          <p:val>
                                            <p:strVal val="#ppt_h"/>
                                          </p:val>
                                        </p:tav>
                                      </p:tavLst>
                                    </p:anim>
                                    <p:animEffect transition="in" filter="fade">
                                      <p:cBhvr>
                                        <p:cTn id="45" dur="500"/>
                                        <p:tgtEl>
                                          <p:spTgt spid="59"/>
                                        </p:tgtEl>
                                      </p:cBhvr>
                                    </p:animEffect>
                                  </p:childTnLst>
                                </p:cTn>
                              </p:par>
                            </p:childTnLst>
                          </p:cTn>
                        </p:par>
                        <p:par>
                          <p:cTn id="46" fill="hold">
                            <p:stCondLst>
                              <p:cond delay="3500"/>
                            </p:stCondLst>
                            <p:childTnLst>
                              <p:par>
                                <p:cTn id="47" presetID="53" presetClass="entr" presetSubtype="0" fill="hold" nodeType="afterEffect">
                                  <p:stCondLst>
                                    <p:cond delay="0"/>
                                  </p:stCondLst>
                                  <p:childTnLst>
                                    <p:set>
                                      <p:cBhvr>
                                        <p:cTn id="48" dur="1" fill="hold">
                                          <p:stCondLst>
                                            <p:cond delay="0"/>
                                          </p:stCondLst>
                                        </p:cTn>
                                        <p:tgtEl>
                                          <p:spTgt spid="29"/>
                                        </p:tgtEl>
                                        <p:attrNameLst>
                                          <p:attrName>style.visibility</p:attrName>
                                        </p:attrNameLst>
                                      </p:cBhvr>
                                      <p:to>
                                        <p:strVal val="visible"/>
                                      </p:to>
                                    </p:set>
                                    <p:anim calcmode="lin" valueType="num">
                                      <p:cBhvr>
                                        <p:cTn id="49" dur="500" fill="hold"/>
                                        <p:tgtEl>
                                          <p:spTgt spid="29"/>
                                        </p:tgtEl>
                                        <p:attrNameLst>
                                          <p:attrName>ppt_w</p:attrName>
                                        </p:attrNameLst>
                                      </p:cBhvr>
                                      <p:tavLst>
                                        <p:tav tm="0">
                                          <p:val>
                                            <p:fltVal val="0"/>
                                          </p:val>
                                        </p:tav>
                                        <p:tav tm="100000">
                                          <p:val>
                                            <p:strVal val="#ppt_w"/>
                                          </p:val>
                                        </p:tav>
                                      </p:tavLst>
                                    </p:anim>
                                    <p:anim calcmode="lin" valueType="num">
                                      <p:cBhvr>
                                        <p:cTn id="50" dur="500" fill="hold"/>
                                        <p:tgtEl>
                                          <p:spTgt spid="29"/>
                                        </p:tgtEl>
                                        <p:attrNameLst>
                                          <p:attrName>ppt_h</p:attrName>
                                        </p:attrNameLst>
                                      </p:cBhvr>
                                      <p:tavLst>
                                        <p:tav tm="0">
                                          <p:val>
                                            <p:fltVal val="0"/>
                                          </p:val>
                                        </p:tav>
                                        <p:tav tm="100000">
                                          <p:val>
                                            <p:strVal val="#ppt_h"/>
                                          </p:val>
                                        </p:tav>
                                      </p:tavLst>
                                    </p:anim>
                                    <p:animEffect transition="in" filter="fade">
                                      <p:cBhvr>
                                        <p:cTn id="51" dur="500"/>
                                        <p:tgtEl>
                                          <p:spTgt spid="29"/>
                                        </p:tgtEl>
                                      </p:cBhvr>
                                    </p:animEffect>
                                  </p:childTnLst>
                                </p:cTn>
                              </p:par>
                            </p:childTnLst>
                          </p:cTn>
                        </p:par>
                        <p:par>
                          <p:cTn id="52" fill="hold">
                            <p:stCondLst>
                              <p:cond delay="4000"/>
                            </p:stCondLst>
                            <p:childTnLst>
                              <p:par>
                                <p:cTn id="53" presetID="53" presetClass="entr" presetSubtype="0" fill="hold" grpId="0" nodeType="after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p:cTn id="55" dur="500" fill="hold"/>
                                        <p:tgtEl>
                                          <p:spTgt spid="50"/>
                                        </p:tgtEl>
                                        <p:attrNameLst>
                                          <p:attrName>ppt_w</p:attrName>
                                        </p:attrNameLst>
                                      </p:cBhvr>
                                      <p:tavLst>
                                        <p:tav tm="0">
                                          <p:val>
                                            <p:fltVal val="0"/>
                                          </p:val>
                                        </p:tav>
                                        <p:tav tm="100000">
                                          <p:val>
                                            <p:strVal val="#ppt_w"/>
                                          </p:val>
                                        </p:tav>
                                      </p:tavLst>
                                    </p:anim>
                                    <p:anim calcmode="lin" valueType="num">
                                      <p:cBhvr>
                                        <p:cTn id="56" dur="500" fill="hold"/>
                                        <p:tgtEl>
                                          <p:spTgt spid="50"/>
                                        </p:tgtEl>
                                        <p:attrNameLst>
                                          <p:attrName>ppt_h</p:attrName>
                                        </p:attrNameLst>
                                      </p:cBhvr>
                                      <p:tavLst>
                                        <p:tav tm="0">
                                          <p:val>
                                            <p:fltVal val="0"/>
                                          </p:val>
                                        </p:tav>
                                        <p:tav tm="100000">
                                          <p:val>
                                            <p:strVal val="#ppt_h"/>
                                          </p:val>
                                        </p:tav>
                                      </p:tavLst>
                                    </p:anim>
                                    <p:animEffect transition="in" filter="fade">
                                      <p:cBhvr>
                                        <p:cTn id="57" dur="500"/>
                                        <p:tgtEl>
                                          <p:spTgt spid="50"/>
                                        </p:tgtEl>
                                      </p:cBhvr>
                                    </p:animEffect>
                                  </p:childTnLst>
                                </p:cTn>
                              </p:par>
                            </p:childTnLst>
                          </p:cTn>
                        </p:par>
                        <p:par>
                          <p:cTn id="58" fill="hold">
                            <p:stCondLst>
                              <p:cond delay="4500"/>
                            </p:stCondLst>
                            <p:childTnLst>
                              <p:par>
                                <p:cTn id="59" presetID="53" presetClass="entr" presetSubtype="0" fill="hold" nodeType="afterEffect">
                                  <p:stCondLst>
                                    <p:cond delay="0"/>
                                  </p:stCondLst>
                                  <p:childTnLst>
                                    <p:set>
                                      <p:cBhvr>
                                        <p:cTn id="60" dur="1" fill="hold">
                                          <p:stCondLst>
                                            <p:cond delay="0"/>
                                          </p:stCondLst>
                                        </p:cTn>
                                        <p:tgtEl>
                                          <p:spTgt spid="36"/>
                                        </p:tgtEl>
                                        <p:attrNameLst>
                                          <p:attrName>style.visibility</p:attrName>
                                        </p:attrNameLst>
                                      </p:cBhvr>
                                      <p:to>
                                        <p:strVal val="visible"/>
                                      </p:to>
                                    </p:set>
                                    <p:anim calcmode="lin" valueType="num">
                                      <p:cBhvr>
                                        <p:cTn id="61" dur="500" fill="hold"/>
                                        <p:tgtEl>
                                          <p:spTgt spid="36"/>
                                        </p:tgtEl>
                                        <p:attrNameLst>
                                          <p:attrName>ppt_w</p:attrName>
                                        </p:attrNameLst>
                                      </p:cBhvr>
                                      <p:tavLst>
                                        <p:tav tm="0">
                                          <p:val>
                                            <p:fltVal val="0"/>
                                          </p:val>
                                        </p:tav>
                                        <p:tav tm="100000">
                                          <p:val>
                                            <p:strVal val="#ppt_w"/>
                                          </p:val>
                                        </p:tav>
                                      </p:tavLst>
                                    </p:anim>
                                    <p:anim calcmode="lin" valueType="num">
                                      <p:cBhvr>
                                        <p:cTn id="62" dur="500" fill="hold"/>
                                        <p:tgtEl>
                                          <p:spTgt spid="36"/>
                                        </p:tgtEl>
                                        <p:attrNameLst>
                                          <p:attrName>ppt_h</p:attrName>
                                        </p:attrNameLst>
                                      </p:cBhvr>
                                      <p:tavLst>
                                        <p:tav tm="0">
                                          <p:val>
                                            <p:fltVal val="0"/>
                                          </p:val>
                                        </p:tav>
                                        <p:tav tm="100000">
                                          <p:val>
                                            <p:strVal val="#ppt_h"/>
                                          </p:val>
                                        </p:tav>
                                      </p:tavLst>
                                    </p:anim>
                                    <p:animEffect transition="in" filter="fade">
                                      <p:cBhvr>
                                        <p:cTn id="63" dur="500"/>
                                        <p:tgtEl>
                                          <p:spTgt spid="36"/>
                                        </p:tgtEl>
                                      </p:cBhvr>
                                    </p:animEffect>
                                  </p:childTnLst>
                                </p:cTn>
                              </p:par>
                            </p:childTnLst>
                          </p:cTn>
                        </p:par>
                        <p:par>
                          <p:cTn id="64" fill="hold">
                            <p:stCondLst>
                              <p:cond delay="5000"/>
                            </p:stCondLst>
                            <p:childTnLst>
                              <p:par>
                                <p:cTn id="65" presetID="53" presetClass="entr" presetSubtype="0" fill="hold" grpId="0" nodeType="afterEffect">
                                  <p:stCondLst>
                                    <p:cond delay="0"/>
                                  </p:stCondLst>
                                  <p:childTnLst>
                                    <p:set>
                                      <p:cBhvr>
                                        <p:cTn id="66" dur="1" fill="hold">
                                          <p:stCondLst>
                                            <p:cond delay="0"/>
                                          </p:stCondLst>
                                        </p:cTn>
                                        <p:tgtEl>
                                          <p:spTgt spid="49"/>
                                        </p:tgtEl>
                                        <p:attrNameLst>
                                          <p:attrName>style.visibility</p:attrName>
                                        </p:attrNameLst>
                                      </p:cBhvr>
                                      <p:to>
                                        <p:strVal val="visible"/>
                                      </p:to>
                                    </p:set>
                                    <p:anim calcmode="lin" valueType="num">
                                      <p:cBhvr>
                                        <p:cTn id="67" dur="500" fill="hold"/>
                                        <p:tgtEl>
                                          <p:spTgt spid="49"/>
                                        </p:tgtEl>
                                        <p:attrNameLst>
                                          <p:attrName>ppt_w</p:attrName>
                                        </p:attrNameLst>
                                      </p:cBhvr>
                                      <p:tavLst>
                                        <p:tav tm="0">
                                          <p:val>
                                            <p:fltVal val="0"/>
                                          </p:val>
                                        </p:tav>
                                        <p:tav tm="100000">
                                          <p:val>
                                            <p:strVal val="#ppt_w"/>
                                          </p:val>
                                        </p:tav>
                                      </p:tavLst>
                                    </p:anim>
                                    <p:anim calcmode="lin" valueType="num">
                                      <p:cBhvr>
                                        <p:cTn id="68" dur="500" fill="hold"/>
                                        <p:tgtEl>
                                          <p:spTgt spid="49"/>
                                        </p:tgtEl>
                                        <p:attrNameLst>
                                          <p:attrName>ppt_h</p:attrName>
                                        </p:attrNameLst>
                                      </p:cBhvr>
                                      <p:tavLst>
                                        <p:tav tm="0">
                                          <p:val>
                                            <p:fltVal val="0"/>
                                          </p:val>
                                        </p:tav>
                                        <p:tav tm="100000">
                                          <p:val>
                                            <p:strVal val="#ppt_h"/>
                                          </p:val>
                                        </p:tav>
                                      </p:tavLst>
                                    </p:anim>
                                    <p:animEffect transition="in" filter="fade">
                                      <p:cBhvr>
                                        <p:cTn id="69" dur="500"/>
                                        <p:tgtEl>
                                          <p:spTgt spid="49"/>
                                        </p:tgtEl>
                                      </p:cBhvr>
                                    </p:animEffect>
                                  </p:childTnLst>
                                </p:cTn>
                              </p:par>
                            </p:childTnLst>
                          </p:cTn>
                        </p:par>
                        <p:par>
                          <p:cTn id="70" fill="hold">
                            <p:stCondLst>
                              <p:cond delay="5500"/>
                            </p:stCondLst>
                            <p:childTnLst>
                              <p:par>
                                <p:cTn id="71" presetID="53" presetClass="entr" presetSubtype="0" fill="hold" nodeType="afterEffect">
                                  <p:stCondLst>
                                    <p:cond delay="0"/>
                                  </p:stCondLst>
                                  <p:childTnLst>
                                    <p:set>
                                      <p:cBhvr>
                                        <p:cTn id="72" dur="1" fill="hold">
                                          <p:stCondLst>
                                            <p:cond delay="0"/>
                                          </p:stCondLst>
                                        </p:cTn>
                                        <p:tgtEl>
                                          <p:spTgt spid="37"/>
                                        </p:tgtEl>
                                        <p:attrNameLst>
                                          <p:attrName>style.visibility</p:attrName>
                                        </p:attrNameLst>
                                      </p:cBhvr>
                                      <p:to>
                                        <p:strVal val="visible"/>
                                      </p:to>
                                    </p:set>
                                    <p:anim calcmode="lin" valueType="num">
                                      <p:cBhvr>
                                        <p:cTn id="73" dur="500" fill="hold"/>
                                        <p:tgtEl>
                                          <p:spTgt spid="37"/>
                                        </p:tgtEl>
                                        <p:attrNameLst>
                                          <p:attrName>ppt_w</p:attrName>
                                        </p:attrNameLst>
                                      </p:cBhvr>
                                      <p:tavLst>
                                        <p:tav tm="0">
                                          <p:val>
                                            <p:fltVal val="0"/>
                                          </p:val>
                                        </p:tav>
                                        <p:tav tm="100000">
                                          <p:val>
                                            <p:strVal val="#ppt_w"/>
                                          </p:val>
                                        </p:tav>
                                      </p:tavLst>
                                    </p:anim>
                                    <p:anim calcmode="lin" valueType="num">
                                      <p:cBhvr>
                                        <p:cTn id="74" dur="500" fill="hold"/>
                                        <p:tgtEl>
                                          <p:spTgt spid="37"/>
                                        </p:tgtEl>
                                        <p:attrNameLst>
                                          <p:attrName>ppt_h</p:attrName>
                                        </p:attrNameLst>
                                      </p:cBhvr>
                                      <p:tavLst>
                                        <p:tav tm="0">
                                          <p:val>
                                            <p:fltVal val="0"/>
                                          </p:val>
                                        </p:tav>
                                        <p:tav tm="100000">
                                          <p:val>
                                            <p:strVal val="#ppt_h"/>
                                          </p:val>
                                        </p:tav>
                                      </p:tavLst>
                                    </p:anim>
                                    <p:animEffect transition="in" filter="fade">
                                      <p:cBhvr>
                                        <p:cTn id="75" dur="500"/>
                                        <p:tgtEl>
                                          <p:spTgt spid="37"/>
                                        </p:tgtEl>
                                      </p:cBhvr>
                                    </p:animEffect>
                                  </p:childTnLst>
                                </p:cTn>
                              </p:par>
                            </p:childTnLst>
                          </p:cTn>
                        </p:par>
                        <p:par>
                          <p:cTn id="76" fill="hold">
                            <p:stCondLst>
                              <p:cond delay="6000"/>
                            </p:stCondLst>
                            <p:childTnLst>
                              <p:par>
                                <p:cTn id="77" presetID="53" presetClass="entr" presetSubtype="0" fill="hold" grpId="0" nodeType="afterEffect">
                                  <p:stCondLst>
                                    <p:cond delay="0"/>
                                  </p:stCondLst>
                                  <p:childTnLst>
                                    <p:set>
                                      <p:cBhvr>
                                        <p:cTn id="78" dur="1" fill="hold">
                                          <p:stCondLst>
                                            <p:cond delay="0"/>
                                          </p:stCondLst>
                                        </p:cTn>
                                        <p:tgtEl>
                                          <p:spTgt spid="57"/>
                                        </p:tgtEl>
                                        <p:attrNameLst>
                                          <p:attrName>style.visibility</p:attrName>
                                        </p:attrNameLst>
                                      </p:cBhvr>
                                      <p:to>
                                        <p:strVal val="visible"/>
                                      </p:to>
                                    </p:set>
                                    <p:anim calcmode="lin" valueType="num">
                                      <p:cBhvr>
                                        <p:cTn id="79" dur="500" fill="hold"/>
                                        <p:tgtEl>
                                          <p:spTgt spid="57"/>
                                        </p:tgtEl>
                                        <p:attrNameLst>
                                          <p:attrName>ppt_w</p:attrName>
                                        </p:attrNameLst>
                                      </p:cBhvr>
                                      <p:tavLst>
                                        <p:tav tm="0">
                                          <p:val>
                                            <p:fltVal val="0"/>
                                          </p:val>
                                        </p:tav>
                                        <p:tav tm="100000">
                                          <p:val>
                                            <p:strVal val="#ppt_w"/>
                                          </p:val>
                                        </p:tav>
                                      </p:tavLst>
                                    </p:anim>
                                    <p:anim calcmode="lin" valueType="num">
                                      <p:cBhvr>
                                        <p:cTn id="80" dur="500" fill="hold"/>
                                        <p:tgtEl>
                                          <p:spTgt spid="57"/>
                                        </p:tgtEl>
                                        <p:attrNameLst>
                                          <p:attrName>ppt_h</p:attrName>
                                        </p:attrNameLst>
                                      </p:cBhvr>
                                      <p:tavLst>
                                        <p:tav tm="0">
                                          <p:val>
                                            <p:fltVal val="0"/>
                                          </p:val>
                                        </p:tav>
                                        <p:tav tm="100000">
                                          <p:val>
                                            <p:strVal val="#ppt_h"/>
                                          </p:val>
                                        </p:tav>
                                      </p:tavLst>
                                    </p:anim>
                                    <p:animEffect transition="in" filter="fade">
                                      <p:cBhvr>
                                        <p:cTn id="81" dur="500"/>
                                        <p:tgtEl>
                                          <p:spTgt spid="57"/>
                                        </p:tgtEl>
                                      </p:cBhvr>
                                    </p:animEffect>
                                  </p:childTnLst>
                                </p:cTn>
                              </p:par>
                            </p:childTnLst>
                          </p:cTn>
                        </p:par>
                        <p:par>
                          <p:cTn id="82" fill="hold">
                            <p:stCondLst>
                              <p:cond delay="6500"/>
                            </p:stCondLst>
                            <p:childTnLst>
                              <p:par>
                                <p:cTn id="83" presetID="53" presetClass="entr" presetSubtype="0" fill="hold" nodeType="afterEffect">
                                  <p:stCondLst>
                                    <p:cond delay="0"/>
                                  </p:stCondLst>
                                  <p:childTnLst>
                                    <p:set>
                                      <p:cBhvr>
                                        <p:cTn id="84" dur="1" fill="hold">
                                          <p:stCondLst>
                                            <p:cond delay="0"/>
                                          </p:stCondLst>
                                        </p:cTn>
                                        <p:tgtEl>
                                          <p:spTgt spid="40"/>
                                        </p:tgtEl>
                                        <p:attrNameLst>
                                          <p:attrName>style.visibility</p:attrName>
                                        </p:attrNameLst>
                                      </p:cBhvr>
                                      <p:to>
                                        <p:strVal val="visible"/>
                                      </p:to>
                                    </p:set>
                                    <p:anim calcmode="lin" valueType="num">
                                      <p:cBhvr>
                                        <p:cTn id="85" dur="500" fill="hold"/>
                                        <p:tgtEl>
                                          <p:spTgt spid="40"/>
                                        </p:tgtEl>
                                        <p:attrNameLst>
                                          <p:attrName>ppt_w</p:attrName>
                                        </p:attrNameLst>
                                      </p:cBhvr>
                                      <p:tavLst>
                                        <p:tav tm="0">
                                          <p:val>
                                            <p:fltVal val="0"/>
                                          </p:val>
                                        </p:tav>
                                        <p:tav tm="100000">
                                          <p:val>
                                            <p:strVal val="#ppt_w"/>
                                          </p:val>
                                        </p:tav>
                                      </p:tavLst>
                                    </p:anim>
                                    <p:anim calcmode="lin" valueType="num">
                                      <p:cBhvr>
                                        <p:cTn id="86" dur="500" fill="hold"/>
                                        <p:tgtEl>
                                          <p:spTgt spid="40"/>
                                        </p:tgtEl>
                                        <p:attrNameLst>
                                          <p:attrName>ppt_h</p:attrName>
                                        </p:attrNameLst>
                                      </p:cBhvr>
                                      <p:tavLst>
                                        <p:tav tm="0">
                                          <p:val>
                                            <p:fltVal val="0"/>
                                          </p:val>
                                        </p:tav>
                                        <p:tav tm="100000">
                                          <p:val>
                                            <p:strVal val="#ppt_h"/>
                                          </p:val>
                                        </p:tav>
                                      </p:tavLst>
                                    </p:anim>
                                    <p:animEffect transition="in" filter="fade">
                                      <p:cBhvr>
                                        <p:cTn id="87" dur="500"/>
                                        <p:tgtEl>
                                          <p:spTgt spid="40"/>
                                        </p:tgtEl>
                                      </p:cBhvr>
                                    </p:animEffect>
                                  </p:childTnLst>
                                </p:cTn>
                              </p:par>
                            </p:childTnLst>
                          </p:cTn>
                        </p:par>
                        <p:par>
                          <p:cTn id="88" fill="hold">
                            <p:stCondLst>
                              <p:cond delay="7000"/>
                            </p:stCondLst>
                            <p:childTnLst>
                              <p:par>
                                <p:cTn id="89" presetID="53" presetClass="entr" presetSubtype="0" fill="hold" grpId="0" nodeType="afterEffect">
                                  <p:stCondLst>
                                    <p:cond delay="0"/>
                                  </p:stCondLst>
                                  <p:childTnLst>
                                    <p:set>
                                      <p:cBhvr>
                                        <p:cTn id="90" dur="1" fill="hold">
                                          <p:stCondLst>
                                            <p:cond delay="0"/>
                                          </p:stCondLst>
                                        </p:cTn>
                                        <p:tgtEl>
                                          <p:spTgt spid="60"/>
                                        </p:tgtEl>
                                        <p:attrNameLst>
                                          <p:attrName>style.visibility</p:attrName>
                                        </p:attrNameLst>
                                      </p:cBhvr>
                                      <p:to>
                                        <p:strVal val="visible"/>
                                      </p:to>
                                    </p:set>
                                    <p:anim calcmode="lin" valueType="num">
                                      <p:cBhvr>
                                        <p:cTn id="91" dur="500" fill="hold"/>
                                        <p:tgtEl>
                                          <p:spTgt spid="60"/>
                                        </p:tgtEl>
                                        <p:attrNameLst>
                                          <p:attrName>ppt_w</p:attrName>
                                        </p:attrNameLst>
                                      </p:cBhvr>
                                      <p:tavLst>
                                        <p:tav tm="0">
                                          <p:val>
                                            <p:fltVal val="0"/>
                                          </p:val>
                                        </p:tav>
                                        <p:tav tm="100000">
                                          <p:val>
                                            <p:strVal val="#ppt_w"/>
                                          </p:val>
                                        </p:tav>
                                      </p:tavLst>
                                    </p:anim>
                                    <p:anim calcmode="lin" valueType="num">
                                      <p:cBhvr>
                                        <p:cTn id="92" dur="500" fill="hold"/>
                                        <p:tgtEl>
                                          <p:spTgt spid="60"/>
                                        </p:tgtEl>
                                        <p:attrNameLst>
                                          <p:attrName>ppt_h</p:attrName>
                                        </p:attrNameLst>
                                      </p:cBhvr>
                                      <p:tavLst>
                                        <p:tav tm="0">
                                          <p:val>
                                            <p:fltVal val="0"/>
                                          </p:val>
                                        </p:tav>
                                        <p:tav tm="100000">
                                          <p:val>
                                            <p:strVal val="#ppt_h"/>
                                          </p:val>
                                        </p:tav>
                                      </p:tavLst>
                                    </p:anim>
                                    <p:animEffect transition="in" filter="fade">
                                      <p:cBhvr>
                                        <p:cTn id="93" dur="500"/>
                                        <p:tgtEl>
                                          <p:spTgt spid="60"/>
                                        </p:tgtEl>
                                      </p:cBhvr>
                                    </p:animEffect>
                                  </p:childTnLst>
                                </p:cTn>
                              </p:par>
                            </p:childTnLst>
                          </p:cTn>
                        </p:par>
                        <p:par>
                          <p:cTn id="94" fill="hold">
                            <p:stCondLst>
                              <p:cond delay="7500"/>
                            </p:stCondLst>
                            <p:childTnLst>
                              <p:par>
                                <p:cTn id="95" presetID="53" presetClass="entr" presetSubtype="0" fill="hold" nodeType="afterEffect">
                                  <p:stCondLst>
                                    <p:cond delay="0"/>
                                  </p:stCondLst>
                                  <p:childTnLst>
                                    <p:set>
                                      <p:cBhvr>
                                        <p:cTn id="96" dur="1" fill="hold">
                                          <p:stCondLst>
                                            <p:cond delay="0"/>
                                          </p:stCondLst>
                                        </p:cTn>
                                        <p:tgtEl>
                                          <p:spTgt spid="39"/>
                                        </p:tgtEl>
                                        <p:attrNameLst>
                                          <p:attrName>style.visibility</p:attrName>
                                        </p:attrNameLst>
                                      </p:cBhvr>
                                      <p:to>
                                        <p:strVal val="visible"/>
                                      </p:to>
                                    </p:set>
                                    <p:anim calcmode="lin" valueType="num">
                                      <p:cBhvr>
                                        <p:cTn id="97" dur="500" fill="hold"/>
                                        <p:tgtEl>
                                          <p:spTgt spid="39"/>
                                        </p:tgtEl>
                                        <p:attrNameLst>
                                          <p:attrName>ppt_w</p:attrName>
                                        </p:attrNameLst>
                                      </p:cBhvr>
                                      <p:tavLst>
                                        <p:tav tm="0">
                                          <p:val>
                                            <p:fltVal val="0"/>
                                          </p:val>
                                        </p:tav>
                                        <p:tav tm="100000">
                                          <p:val>
                                            <p:strVal val="#ppt_w"/>
                                          </p:val>
                                        </p:tav>
                                      </p:tavLst>
                                    </p:anim>
                                    <p:anim calcmode="lin" valueType="num">
                                      <p:cBhvr>
                                        <p:cTn id="98" dur="500" fill="hold"/>
                                        <p:tgtEl>
                                          <p:spTgt spid="39"/>
                                        </p:tgtEl>
                                        <p:attrNameLst>
                                          <p:attrName>ppt_h</p:attrName>
                                        </p:attrNameLst>
                                      </p:cBhvr>
                                      <p:tavLst>
                                        <p:tav tm="0">
                                          <p:val>
                                            <p:fltVal val="0"/>
                                          </p:val>
                                        </p:tav>
                                        <p:tav tm="100000">
                                          <p:val>
                                            <p:strVal val="#ppt_h"/>
                                          </p:val>
                                        </p:tav>
                                      </p:tavLst>
                                    </p:anim>
                                    <p:animEffect transition="in" filter="fade">
                                      <p:cBhvr>
                                        <p:cTn id="99" dur="500"/>
                                        <p:tgtEl>
                                          <p:spTgt spid="39"/>
                                        </p:tgtEl>
                                      </p:cBhvr>
                                    </p:animEffect>
                                  </p:childTnLst>
                                </p:cTn>
                              </p:par>
                            </p:childTnLst>
                          </p:cTn>
                        </p:par>
                        <p:par>
                          <p:cTn id="100" fill="hold">
                            <p:stCondLst>
                              <p:cond delay="8000"/>
                            </p:stCondLst>
                            <p:childTnLst>
                              <p:par>
                                <p:cTn id="101" presetID="53" presetClass="entr" presetSubtype="0" fill="hold" grpId="0" nodeType="afterEffect">
                                  <p:stCondLst>
                                    <p:cond delay="0"/>
                                  </p:stCondLst>
                                  <p:childTnLst>
                                    <p:set>
                                      <p:cBhvr>
                                        <p:cTn id="102" dur="1" fill="hold">
                                          <p:stCondLst>
                                            <p:cond delay="0"/>
                                          </p:stCondLst>
                                        </p:cTn>
                                        <p:tgtEl>
                                          <p:spTgt spid="51"/>
                                        </p:tgtEl>
                                        <p:attrNameLst>
                                          <p:attrName>style.visibility</p:attrName>
                                        </p:attrNameLst>
                                      </p:cBhvr>
                                      <p:to>
                                        <p:strVal val="visible"/>
                                      </p:to>
                                    </p:set>
                                    <p:anim calcmode="lin" valueType="num">
                                      <p:cBhvr>
                                        <p:cTn id="103" dur="500" fill="hold"/>
                                        <p:tgtEl>
                                          <p:spTgt spid="51"/>
                                        </p:tgtEl>
                                        <p:attrNameLst>
                                          <p:attrName>ppt_w</p:attrName>
                                        </p:attrNameLst>
                                      </p:cBhvr>
                                      <p:tavLst>
                                        <p:tav tm="0">
                                          <p:val>
                                            <p:fltVal val="0"/>
                                          </p:val>
                                        </p:tav>
                                        <p:tav tm="100000">
                                          <p:val>
                                            <p:strVal val="#ppt_w"/>
                                          </p:val>
                                        </p:tav>
                                      </p:tavLst>
                                    </p:anim>
                                    <p:anim calcmode="lin" valueType="num">
                                      <p:cBhvr>
                                        <p:cTn id="104" dur="500" fill="hold"/>
                                        <p:tgtEl>
                                          <p:spTgt spid="51"/>
                                        </p:tgtEl>
                                        <p:attrNameLst>
                                          <p:attrName>ppt_h</p:attrName>
                                        </p:attrNameLst>
                                      </p:cBhvr>
                                      <p:tavLst>
                                        <p:tav tm="0">
                                          <p:val>
                                            <p:fltVal val="0"/>
                                          </p:val>
                                        </p:tav>
                                        <p:tav tm="100000">
                                          <p:val>
                                            <p:strVal val="#ppt_h"/>
                                          </p:val>
                                        </p:tav>
                                      </p:tavLst>
                                    </p:anim>
                                    <p:animEffect transition="in" filter="fade">
                                      <p:cBhvr>
                                        <p:cTn id="105" dur="500"/>
                                        <p:tgtEl>
                                          <p:spTgt spid="51"/>
                                        </p:tgtEl>
                                      </p:cBhvr>
                                    </p:animEffect>
                                  </p:childTnLst>
                                </p:cTn>
                              </p:par>
                            </p:childTnLst>
                          </p:cTn>
                        </p:par>
                        <p:par>
                          <p:cTn id="106" fill="hold">
                            <p:stCondLst>
                              <p:cond delay="8500"/>
                            </p:stCondLst>
                            <p:childTnLst>
                              <p:par>
                                <p:cTn id="107" presetID="53" presetClass="entr" presetSubtype="0" fill="hold" nodeType="afterEffect">
                                  <p:stCondLst>
                                    <p:cond delay="0"/>
                                  </p:stCondLst>
                                  <p:childTnLst>
                                    <p:set>
                                      <p:cBhvr>
                                        <p:cTn id="108" dur="1" fill="hold">
                                          <p:stCondLst>
                                            <p:cond delay="0"/>
                                          </p:stCondLst>
                                        </p:cTn>
                                        <p:tgtEl>
                                          <p:spTgt spid="43"/>
                                        </p:tgtEl>
                                        <p:attrNameLst>
                                          <p:attrName>style.visibility</p:attrName>
                                        </p:attrNameLst>
                                      </p:cBhvr>
                                      <p:to>
                                        <p:strVal val="visible"/>
                                      </p:to>
                                    </p:set>
                                    <p:anim calcmode="lin" valueType="num">
                                      <p:cBhvr>
                                        <p:cTn id="109" dur="500" fill="hold"/>
                                        <p:tgtEl>
                                          <p:spTgt spid="43"/>
                                        </p:tgtEl>
                                        <p:attrNameLst>
                                          <p:attrName>ppt_w</p:attrName>
                                        </p:attrNameLst>
                                      </p:cBhvr>
                                      <p:tavLst>
                                        <p:tav tm="0">
                                          <p:val>
                                            <p:fltVal val="0"/>
                                          </p:val>
                                        </p:tav>
                                        <p:tav tm="100000">
                                          <p:val>
                                            <p:strVal val="#ppt_w"/>
                                          </p:val>
                                        </p:tav>
                                      </p:tavLst>
                                    </p:anim>
                                    <p:anim calcmode="lin" valueType="num">
                                      <p:cBhvr>
                                        <p:cTn id="110" dur="500" fill="hold"/>
                                        <p:tgtEl>
                                          <p:spTgt spid="43"/>
                                        </p:tgtEl>
                                        <p:attrNameLst>
                                          <p:attrName>ppt_h</p:attrName>
                                        </p:attrNameLst>
                                      </p:cBhvr>
                                      <p:tavLst>
                                        <p:tav tm="0">
                                          <p:val>
                                            <p:fltVal val="0"/>
                                          </p:val>
                                        </p:tav>
                                        <p:tav tm="100000">
                                          <p:val>
                                            <p:strVal val="#ppt_h"/>
                                          </p:val>
                                        </p:tav>
                                      </p:tavLst>
                                    </p:anim>
                                    <p:animEffect transition="in" filter="fade">
                                      <p:cBhvr>
                                        <p:cTn id="111" dur="500"/>
                                        <p:tgtEl>
                                          <p:spTgt spid="43"/>
                                        </p:tgtEl>
                                      </p:cBhvr>
                                    </p:animEffect>
                                  </p:childTnLst>
                                </p:cTn>
                              </p:par>
                            </p:childTnLst>
                          </p:cTn>
                        </p:par>
                        <p:par>
                          <p:cTn id="112" fill="hold">
                            <p:stCondLst>
                              <p:cond delay="9000"/>
                            </p:stCondLst>
                            <p:childTnLst>
                              <p:par>
                                <p:cTn id="113" presetID="53" presetClass="entr" presetSubtype="0" fill="hold" nodeType="afterEffect">
                                  <p:stCondLst>
                                    <p:cond delay="0"/>
                                  </p:stCondLst>
                                  <p:childTnLst>
                                    <p:set>
                                      <p:cBhvr>
                                        <p:cTn id="114" dur="1" fill="hold">
                                          <p:stCondLst>
                                            <p:cond delay="0"/>
                                          </p:stCondLst>
                                        </p:cTn>
                                        <p:tgtEl>
                                          <p:spTgt spid="2"/>
                                        </p:tgtEl>
                                        <p:attrNameLst>
                                          <p:attrName>style.visibility</p:attrName>
                                        </p:attrNameLst>
                                      </p:cBhvr>
                                      <p:to>
                                        <p:strVal val="visible"/>
                                      </p:to>
                                    </p:set>
                                    <p:anim calcmode="lin" valueType="num">
                                      <p:cBhvr>
                                        <p:cTn id="115" dur="500" fill="hold"/>
                                        <p:tgtEl>
                                          <p:spTgt spid="2"/>
                                        </p:tgtEl>
                                        <p:attrNameLst>
                                          <p:attrName>ppt_w</p:attrName>
                                        </p:attrNameLst>
                                      </p:cBhvr>
                                      <p:tavLst>
                                        <p:tav tm="0">
                                          <p:val>
                                            <p:fltVal val="0"/>
                                          </p:val>
                                        </p:tav>
                                        <p:tav tm="100000">
                                          <p:val>
                                            <p:strVal val="#ppt_w"/>
                                          </p:val>
                                        </p:tav>
                                      </p:tavLst>
                                    </p:anim>
                                    <p:anim calcmode="lin" valueType="num">
                                      <p:cBhvr>
                                        <p:cTn id="116" dur="500" fill="hold"/>
                                        <p:tgtEl>
                                          <p:spTgt spid="2"/>
                                        </p:tgtEl>
                                        <p:attrNameLst>
                                          <p:attrName>ppt_h</p:attrName>
                                        </p:attrNameLst>
                                      </p:cBhvr>
                                      <p:tavLst>
                                        <p:tav tm="0">
                                          <p:val>
                                            <p:fltVal val="0"/>
                                          </p:val>
                                        </p:tav>
                                        <p:tav tm="100000">
                                          <p:val>
                                            <p:strVal val="#ppt_h"/>
                                          </p:val>
                                        </p:tav>
                                      </p:tavLst>
                                    </p:anim>
                                    <p:animEffect transition="in" filter="fade">
                                      <p:cBhvr>
                                        <p:cTn id="117" dur="500"/>
                                        <p:tgtEl>
                                          <p:spTgt spid="2"/>
                                        </p:tgtEl>
                                      </p:cBhvr>
                                    </p:animEffect>
                                  </p:childTnLst>
                                </p:cTn>
                              </p:par>
                            </p:childTnLst>
                          </p:cTn>
                        </p:par>
                        <p:par>
                          <p:cTn id="118" fill="hold">
                            <p:stCondLst>
                              <p:cond delay="9500"/>
                            </p:stCondLst>
                            <p:childTnLst>
                              <p:par>
                                <p:cTn id="119" presetID="53" presetClass="entr" presetSubtype="0" fill="hold" nodeType="afterEffect">
                                  <p:stCondLst>
                                    <p:cond delay="0"/>
                                  </p:stCondLst>
                                  <p:childTnLst>
                                    <p:set>
                                      <p:cBhvr>
                                        <p:cTn id="120" dur="1" fill="hold">
                                          <p:stCondLst>
                                            <p:cond delay="0"/>
                                          </p:stCondLst>
                                        </p:cTn>
                                        <p:tgtEl>
                                          <p:spTgt spid="44"/>
                                        </p:tgtEl>
                                        <p:attrNameLst>
                                          <p:attrName>style.visibility</p:attrName>
                                        </p:attrNameLst>
                                      </p:cBhvr>
                                      <p:to>
                                        <p:strVal val="visible"/>
                                      </p:to>
                                    </p:set>
                                    <p:anim calcmode="lin" valueType="num">
                                      <p:cBhvr>
                                        <p:cTn id="121" dur="500" fill="hold"/>
                                        <p:tgtEl>
                                          <p:spTgt spid="44"/>
                                        </p:tgtEl>
                                        <p:attrNameLst>
                                          <p:attrName>ppt_w</p:attrName>
                                        </p:attrNameLst>
                                      </p:cBhvr>
                                      <p:tavLst>
                                        <p:tav tm="0">
                                          <p:val>
                                            <p:fltVal val="0"/>
                                          </p:val>
                                        </p:tav>
                                        <p:tav tm="100000">
                                          <p:val>
                                            <p:strVal val="#ppt_w"/>
                                          </p:val>
                                        </p:tav>
                                      </p:tavLst>
                                    </p:anim>
                                    <p:anim calcmode="lin" valueType="num">
                                      <p:cBhvr>
                                        <p:cTn id="122" dur="500" fill="hold"/>
                                        <p:tgtEl>
                                          <p:spTgt spid="44"/>
                                        </p:tgtEl>
                                        <p:attrNameLst>
                                          <p:attrName>ppt_h</p:attrName>
                                        </p:attrNameLst>
                                      </p:cBhvr>
                                      <p:tavLst>
                                        <p:tav tm="0">
                                          <p:val>
                                            <p:fltVal val="0"/>
                                          </p:val>
                                        </p:tav>
                                        <p:tav tm="100000">
                                          <p:val>
                                            <p:strVal val="#ppt_h"/>
                                          </p:val>
                                        </p:tav>
                                      </p:tavLst>
                                    </p:anim>
                                    <p:animEffect transition="in" filter="fade">
                                      <p:cBhvr>
                                        <p:cTn id="123" dur="500"/>
                                        <p:tgtEl>
                                          <p:spTgt spid="44"/>
                                        </p:tgtEl>
                                      </p:cBhvr>
                                    </p:animEffect>
                                  </p:childTnLst>
                                </p:cTn>
                              </p:par>
                            </p:childTnLst>
                          </p:cTn>
                        </p:par>
                        <p:par>
                          <p:cTn id="124" fill="hold">
                            <p:stCondLst>
                              <p:cond delay="10000"/>
                            </p:stCondLst>
                            <p:childTnLst>
                              <p:par>
                                <p:cTn id="125" presetID="53" presetClass="entr" presetSubtype="0" fill="hold" grpId="0" nodeType="afterEffect">
                                  <p:stCondLst>
                                    <p:cond delay="0"/>
                                  </p:stCondLst>
                                  <p:childTnLst>
                                    <p:set>
                                      <p:cBhvr>
                                        <p:cTn id="126" dur="1" fill="hold">
                                          <p:stCondLst>
                                            <p:cond delay="0"/>
                                          </p:stCondLst>
                                        </p:cTn>
                                        <p:tgtEl>
                                          <p:spTgt spid="58"/>
                                        </p:tgtEl>
                                        <p:attrNameLst>
                                          <p:attrName>style.visibility</p:attrName>
                                        </p:attrNameLst>
                                      </p:cBhvr>
                                      <p:to>
                                        <p:strVal val="visible"/>
                                      </p:to>
                                    </p:set>
                                    <p:anim calcmode="lin" valueType="num">
                                      <p:cBhvr>
                                        <p:cTn id="127" dur="500" fill="hold"/>
                                        <p:tgtEl>
                                          <p:spTgt spid="58"/>
                                        </p:tgtEl>
                                        <p:attrNameLst>
                                          <p:attrName>ppt_w</p:attrName>
                                        </p:attrNameLst>
                                      </p:cBhvr>
                                      <p:tavLst>
                                        <p:tav tm="0">
                                          <p:val>
                                            <p:fltVal val="0"/>
                                          </p:val>
                                        </p:tav>
                                        <p:tav tm="100000">
                                          <p:val>
                                            <p:strVal val="#ppt_w"/>
                                          </p:val>
                                        </p:tav>
                                      </p:tavLst>
                                    </p:anim>
                                    <p:anim calcmode="lin" valueType="num">
                                      <p:cBhvr>
                                        <p:cTn id="128" dur="500" fill="hold"/>
                                        <p:tgtEl>
                                          <p:spTgt spid="58"/>
                                        </p:tgtEl>
                                        <p:attrNameLst>
                                          <p:attrName>ppt_h</p:attrName>
                                        </p:attrNameLst>
                                      </p:cBhvr>
                                      <p:tavLst>
                                        <p:tav tm="0">
                                          <p:val>
                                            <p:fltVal val="0"/>
                                          </p:val>
                                        </p:tav>
                                        <p:tav tm="100000">
                                          <p:val>
                                            <p:strVal val="#ppt_h"/>
                                          </p:val>
                                        </p:tav>
                                      </p:tavLst>
                                    </p:anim>
                                    <p:animEffect transition="in" filter="fade">
                                      <p:cBhvr>
                                        <p:cTn id="129" dur="500"/>
                                        <p:tgtEl>
                                          <p:spTgt spid="58"/>
                                        </p:tgtEl>
                                      </p:cBhvr>
                                    </p:animEffect>
                                  </p:childTnLst>
                                </p:cTn>
                              </p:par>
                            </p:childTnLst>
                          </p:cTn>
                        </p:par>
                        <p:par>
                          <p:cTn id="130" fill="hold">
                            <p:stCondLst>
                              <p:cond delay="10500"/>
                            </p:stCondLst>
                            <p:childTnLst>
                              <p:par>
                                <p:cTn id="131" presetID="53" presetClass="entr" presetSubtype="0" fill="hold" nodeType="afterEffect">
                                  <p:stCondLst>
                                    <p:cond delay="0"/>
                                  </p:stCondLst>
                                  <p:childTnLst>
                                    <p:set>
                                      <p:cBhvr>
                                        <p:cTn id="132" dur="1" fill="hold">
                                          <p:stCondLst>
                                            <p:cond delay="0"/>
                                          </p:stCondLst>
                                        </p:cTn>
                                        <p:tgtEl>
                                          <p:spTgt spid="47"/>
                                        </p:tgtEl>
                                        <p:attrNameLst>
                                          <p:attrName>style.visibility</p:attrName>
                                        </p:attrNameLst>
                                      </p:cBhvr>
                                      <p:to>
                                        <p:strVal val="visible"/>
                                      </p:to>
                                    </p:set>
                                    <p:anim calcmode="lin" valueType="num">
                                      <p:cBhvr>
                                        <p:cTn id="133" dur="500" fill="hold"/>
                                        <p:tgtEl>
                                          <p:spTgt spid="47"/>
                                        </p:tgtEl>
                                        <p:attrNameLst>
                                          <p:attrName>ppt_w</p:attrName>
                                        </p:attrNameLst>
                                      </p:cBhvr>
                                      <p:tavLst>
                                        <p:tav tm="0">
                                          <p:val>
                                            <p:fltVal val="0"/>
                                          </p:val>
                                        </p:tav>
                                        <p:tav tm="100000">
                                          <p:val>
                                            <p:strVal val="#ppt_w"/>
                                          </p:val>
                                        </p:tav>
                                      </p:tavLst>
                                    </p:anim>
                                    <p:anim calcmode="lin" valueType="num">
                                      <p:cBhvr>
                                        <p:cTn id="134" dur="500" fill="hold"/>
                                        <p:tgtEl>
                                          <p:spTgt spid="47"/>
                                        </p:tgtEl>
                                        <p:attrNameLst>
                                          <p:attrName>ppt_h</p:attrName>
                                        </p:attrNameLst>
                                      </p:cBhvr>
                                      <p:tavLst>
                                        <p:tav tm="0">
                                          <p:val>
                                            <p:fltVal val="0"/>
                                          </p:val>
                                        </p:tav>
                                        <p:tav tm="100000">
                                          <p:val>
                                            <p:strVal val="#ppt_h"/>
                                          </p:val>
                                        </p:tav>
                                      </p:tavLst>
                                    </p:anim>
                                    <p:animEffect transition="in" filter="fade">
                                      <p:cBhvr>
                                        <p:cTn id="135" dur="500"/>
                                        <p:tgtEl>
                                          <p:spTgt spid="47"/>
                                        </p:tgtEl>
                                      </p:cBhvr>
                                    </p:animEffect>
                                  </p:childTnLst>
                                </p:cTn>
                              </p:par>
                            </p:childTnLst>
                          </p:cTn>
                        </p:par>
                        <p:par>
                          <p:cTn id="136" fill="hold">
                            <p:stCondLst>
                              <p:cond delay="11000"/>
                            </p:stCondLst>
                            <p:childTnLst>
                              <p:par>
                                <p:cTn id="137" presetID="53" presetClass="entr" presetSubtype="0" fill="hold" grpId="0" nodeType="afterEffect">
                                  <p:stCondLst>
                                    <p:cond delay="0"/>
                                  </p:stCondLst>
                                  <p:childTnLst>
                                    <p:set>
                                      <p:cBhvr>
                                        <p:cTn id="138" dur="1" fill="hold">
                                          <p:stCondLst>
                                            <p:cond delay="0"/>
                                          </p:stCondLst>
                                        </p:cTn>
                                        <p:tgtEl>
                                          <p:spTgt spid="61"/>
                                        </p:tgtEl>
                                        <p:attrNameLst>
                                          <p:attrName>style.visibility</p:attrName>
                                        </p:attrNameLst>
                                      </p:cBhvr>
                                      <p:to>
                                        <p:strVal val="visible"/>
                                      </p:to>
                                    </p:set>
                                    <p:anim calcmode="lin" valueType="num">
                                      <p:cBhvr>
                                        <p:cTn id="139" dur="500" fill="hold"/>
                                        <p:tgtEl>
                                          <p:spTgt spid="61"/>
                                        </p:tgtEl>
                                        <p:attrNameLst>
                                          <p:attrName>ppt_w</p:attrName>
                                        </p:attrNameLst>
                                      </p:cBhvr>
                                      <p:tavLst>
                                        <p:tav tm="0">
                                          <p:val>
                                            <p:fltVal val="0"/>
                                          </p:val>
                                        </p:tav>
                                        <p:tav tm="100000">
                                          <p:val>
                                            <p:strVal val="#ppt_w"/>
                                          </p:val>
                                        </p:tav>
                                      </p:tavLst>
                                    </p:anim>
                                    <p:anim calcmode="lin" valueType="num">
                                      <p:cBhvr>
                                        <p:cTn id="140" dur="500" fill="hold"/>
                                        <p:tgtEl>
                                          <p:spTgt spid="61"/>
                                        </p:tgtEl>
                                        <p:attrNameLst>
                                          <p:attrName>ppt_h</p:attrName>
                                        </p:attrNameLst>
                                      </p:cBhvr>
                                      <p:tavLst>
                                        <p:tav tm="0">
                                          <p:val>
                                            <p:fltVal val="0"/>
                                          </p:val>
                                        </p:tav>
                                        <p:tav tm="100000">
                                          <p:val>
                                            <p:strVal val="#ppt_h"/>
                                          </p:val>
                                        </p:tav>
                                      </p:tavLst>
                                    </p:anim>
                                    <p:animEffect transition="in" filter="fade">
                                      <p:cBhvr>
                                        <p:cTn id="141" dur="500"/>
                                        <p:tgtEl>
                                          <p:spTgt spid="61"/>
                                        </p:tgtEl>
                                      </p:cBhvr>
                                    </p:animEffect>
                                  </p:childTnLst>
                                </p:cTn>
                              </p:par>
                            </p:childTnLst>
                          </p:cTn>
                        </p:par>
                        <p:par>
                          <p:cTn id="142" fill="hold">
                            <p:stCondLst>
                              <p:cond delay="11500"/>
                            </p:stCondLst>
                            <p:childTnLst>
                              <p:par>
                                <p:cTn id="143" presetID="53" presetClass="entr" presetSubtype="0" fill="hold" nodeType="afterEffect">
                                  <p:stCondLst>
                                    <p:cond delay="0"/>
                                  </p:stCondLst>
                                  <p:childTnLst>
                                    <p:set>
                                      <p:cBhvr>
                                        <p:cTn id="144" dur="1" fill="hold">
                                          <p:stCondLst>
                                            <p:cond delay="0"/>
                                          </p:stCondLst>
                                        </p:cTn>
                                        <p:tgtEl>
                                          <p:spTgt spid="46"/>
                                        </p:tgtEl>
                                        <p:attrNameLst>
                                          <p:attrName>style.visibility</p:attrName>
                                        </p:attrNameLst>
                                      </p:cBhvr>
                                      <p:to>
                                        <p:strVal val="visible"/>
                                      </p:to>
                                    </p:set>
                                    <p:anim calcmode="lin" valueType="num">
                                      <p:cBhvr>
                                        <p:cTn id="145" dur="500" fill="hold"/>
                                        <p:tgtEl>
                                          <p:spTgt spid="46"/>
                                        </p:tgtEl>
                                        <p:attrNameLst>
                                          <p:attrName>ppt_w</p:attrName>
                                        </p:attrNameLst>
                                      </p:cBhvr>
                                      <p:tavLst>
                                        <p:tav tm="0">
                                          <p:val>
                                            <p:fltVal val="0"/>
                                          </p:val>
                                        </p:tav>
                                        <p:tav tm="100000">
                                          <p:val>
                                            <p:strVal val="#ppt_w"/>
                                          </p:val>
                                        </p:tav>
                                      </p:tavLst>
                                    </p:anim>
                                    <p:anim calcmode="lin" valueType="num">
                                      <p:cBhvr>
                                        <p:cTn id="146" dur="500" fill="hold"/>
                                        <p:tgtEl>
                                          <p:spTgt spid="46"/>
                                        </p:tgtEl>
                                        <p:attrNameLst>
                                          <p:attrName>ppt_h</p:attrName>
                                        </p:attrNameLst>
                                      </p:cBhvr>
                                      <p:tavLst>
                                        <p:tav tm="0">
                                          <p:val>
                                            <p:fltVal val="0"/>
                                          </p:val>
                                        </p:tav>
                                        <p:tav tm="100000">
                                          <p:val>
                                            <p:strVal val="#ppt_h"/>
                                          </p:val>
                                        </p:tav>
                                      </p:tavLst>
                                    </p:anim>
                                    <p:animEffect transition="in" filter="fade">
                                      <p:cBhvr>
                                        <p:cTn id="147" dur="500"/>
                                        <p:tgtEl>
                                          <p:spTgt spid="46"/>
                                        </p:tgtEl>
                                      </p:cBhvr>
                                    </p:animEffect>
                                  </p:childTnLst>
                                </p:cTn>
                              </p:par>
                            </p:childTnLst>
                          </p:cTn>
                        </p:par>
                        <p:par>
                          <p:cTn id="148" fill="hold">
                            <p:stCondLst>
                              <p:cond delay="12000"/>
                            </p:stCondLst>
                            <p:childTnLst>
                              <p:par>
                                <p:cTn id="149" presetID="53" presetClass="entr" presetSubtype="0" fill="hold" grpId="0" nodeType="afterEffect">
                                  <p:stCondLst>
                                    <p:cond delay="0"/>
                                  </p:stCondLst>
                                  <p:childTnLst>
                                    <p:set>
                                      <p:cBhvr>
                                        <p:cTn id="150" dur="1" fill="hold">
                                          <p:stCondLst>
                                            <p:cond delay="0"/>
                                          </p:stCondLst>
                                        </p:cTn>
                                        <p:tgtEl>
                                          <p:spTgt spid="55"/>
                                        </p:tgtEl>
                                        <p:attrNameLst>
                                          <p:attrName>style.visibility</p:attrName>
                                        </p:attrNameLst>
                                      </p:cBhvr>
                                      <p:to>
                                        <p:strVal val="visible"/>
                                      </p:to>
                                    </p:set>
                                    <p:anim calcmode="lin" valueType="num">
                                      <p:cBhvr>
                                        <p:cTn id="151" dur="500" fill="hold"/>
                                        <p:tgtEl>
                                          <p:spTgt spid="55"/>
                                        </p:tgtEl>
                                        <p:attrNameLst>
                                          <p:attrName>ppt_w</p:attrName>
                                        </p:attrNameLst>
                                      </p:cBhvr>
                                      <p:tavLst>
                                        <p:tav tm="0">
                                          <p:val>
                                            <p:fltVal val="0"/>
                                          </p:val>
                                        </p:tav>
                                        <p:tav tm="100000">
                                          <p:val>
                                            <p:strVal val="#ppt_w"/>
                                          </p:val>
                                        </p:tav>
                                      </p:tavLst>
                                    </p:anim>
                                    <p:anim calcmode="lin" valueType="num">
                                      <p:cBhvr>
                                        <p:cTn id="152" dur="500" fill="hold"/>
                                        <p:tgtEl>
                                          <p:spTgt spid="55"/>
                                        </p:tgtEl>
                                        <p:attrNameLst>
                                          <p:attrName>ppt_h</p:attrName>
                                        </p:attrNameLst>
                                      </p:cBhvr>
                                      <p:tavLst>
                                        <p:tav tm="0">
                                          <p:val>
                                            <p:fltVal val="0"/>
                                          </p:val>
                                        </p:tav>
                                        <p:tav tm="100000">
                                          <p:val>
                                            <p:strVal val="#ppt_h"/>
                                          </p:val>
                                        </p:tav>
                                      </p:tavLst>
                                    </p:anim>
                                    <p:animEffect transition="in" filter="fade">
                                      <p:cBhvr>
                                        <p:cTn id="153" dur="500"/>
                                        <p:tgtEl>
                                          <p:spTgt spid="55"/>
                                        </p:tgtEl>
                                      </p:cBhvr>
                                    </p:animEffect>
                                  </p:childTnLst>
                                </p:cTn>
                              </p:par>
                            </p:childTnLst>
                          </p:cTn>
                        </p:par>
                        <p:par>
                          <p:cTn id="154" fill="hold">
                            <p:stCondLst>
                              <p:cond delay="12500"/>
                            </p:stCondLst>
                            <p:childTnLst>
                              <p:par>
                                <p:cTn id="155" presetID="53" presetClass="entr" presetSubtype="0" fill="hold" grpId="0" nodeType="afterEffect">
                                  <p:stCondLst>
                                    <p:cond delay="0"/>
                                  </p:stCondLst>
                                  <p:childTnLst>
                                    <p:set>
                                      <p:cBhvr>
                                        <p:cTn id="156" dur="1" fill="hold">
                                          <p:stCondLst>
                                            <p:cond delay="0"/>
                                          </p:stCondLst>
                                        </p:cTn>
                                        <p:tgtEl>
                                          <p:spTgt spid="41"/>
                                        </p:tgtEl>
                                        <p:attrNameLst>
                                          <p:attrName>style.visibility</p:attrName>
                                        </p:attrNameLst>
                                      </p:cBhvr>
                                      <p:to>
                                        <p:strVal val="visible"/>
                                      </p:to>
                                    </p:set>
                                    <p:anim calcmode="lin" valueType="num">
                                      <p:cBhvr>
                                        <p:cTn id="157" dur="500" fill="hold"/>
                                        <p:tgtEl>
                                          <p:spTgt spid="41"/>
                                        </p:tgtEl>
                                        <p:attrNameLst>
                                          <p:attrName>ppt_w</p:attrName>
                                        </p:attrNameLst>
                                      </p:cBhvr>
                                      <p:tavLst>
                                        <p:tav tm="0">
                                          <p:val>
                                            <p:fltVal val="0"/>
                                          </p:val>
                                        </p:tav>
                                        <p:tav tm="100000">
                                          <p:val>
                                            <p:strVal val="#ppt_w"/>
                                          </p:val>
                                        </p:tav>
                                      </p:tavLst>
                                    </p:anim>
                                    <p:anim calcmode="lin" valueType="num">
                                      <p:cBhvr>
                                        <p:cTn id="158" dur="500" fill="hold"/>
                                        <p:tgtEl>
                                          <p:spTgt spid="41"/>
                                        </p:tgtEl>
                                        <p:attrNameLst>
                                          <p:attrName>ppt_h</p:attrName>
                                        </p:attrNameLst>
                                      </p:cBhvr>
                                      <p:tavLst>
                                        <p:tav tm="0">
                                          <p:val>
                                            <p:fltVal val="0"/>
                                          </p:val>
                                        </p:tav>
                                        <p:tav tm="100000">
                                          <p:val>
                                            <p:strVal val="#ppt_h"/>
                                          </p:val>
                                        </p:tav>
                                      </p:tavLst>
                                    </p:anim>
                                    <p:animEffect transition="in" filter="fade">
                                      <p:cBhvr>
                                        <p:cTn id="159" dur="500"/>
                                        <p:tgtEl>
                                          <p:spTgt spid="41"/>
                                        </p:tgtEl>
                                      </p:cBhvr>
                                    </p:animEffect>
                                  </p:childTnLst>
                                </p:cTn>
                              </p:par>
                            </p:childTnLst>
                          </p:cTn>
                        </p:par>
                        <p:par>
                          <p:cTn id="160" fill="hold">
                            <p:stCondLst>
                              <p:cond delay="13000"/>
                            </p:stCondLst>
                            <p:childTnLst>
                              <p:par>
                                <p:cTn id="161" presetID="53" presetClass="entr" presetSubtype="0" fill="hold" grpId="0" nodeType="afterEffect">
                                  <p:stCondLst>
                                    <p:cond delay="0"/>
                                  </p:stCondLst>
                                  <p:childTnLst>
                                    <p:set>
                                      <p:cBhvr>
                                        <p:cTn id="162" dur="1" fill="hold">
                                          <p:stCondLst>
                                            <p:cond delay="0"/>
                                          </p:stCondLst>
                                        </p:cTn>
                                        <p:tgtEl>
                                          <p:spTgt spid="42"/>
                                        </p:tgtEl>
                                        <p:attrNameLst>
                                          <p:attrName>style.visibility</p:attrName>
                                        </p:attrNameLst>
                                      </p:cBhvr>
                                      <p:to>
                                        <p:strVal val="visible"/>
                                      </p:to>
                                    </p:set>
                                    <p:anim calcmode="lin" valueType="num">
                                      <p:cBhvr>
                                        <p:cTn id="163" dur="500" fill="hold"/>
                                        <p:tgtEl>
                                          <p:spTgt spid="42"/>
                                        </p:tgtEl>
                                        <p:attrNameLst>
                                          <p:attrName>ppt_w</p:attrName>
                                        </p:attrNameLst>
                                      </p:cBhvr>
                                      <p:tavLst>
                                        <p:tav tm="0">
                                          <p:val>
                                            <p:fltVal val="0"/>
                                          </p:val>
                                        </p:tav>
                                        <p:tav tm="100000">
                                          <p:val>
                                            <p:strVal val="#ppt_w"/>
                                          </p:val>
                                        </p:tav>
                                      </p:tavLst>
                                    </p:anim>
                                    <p:anim calcmode="lin" valueType="num">
                                      <p:cBhvr>
                                        <p:cTn id="164" dur="500" fill="hold"/>
                                        <p:tgtEl>
                                          <p:spTgt spid="42"/>
                                        </p:tgtEl>
                                        <p:attrNameLst>
                                          <p:attrName>ppt_h</p:attrName>
                                        </p:attrNameLst>
                                      </p:cBhvr>
                                      <p:tavLst>
                                        <p:tav tm="0">
                                          <p:val>
                                            <p:fltVal val="0"/>
                                          </p:val>
                                        </p:tav>
                                        <p:tav tm="100000">
                                          <p:val>
                                            <p:strVal val="#ppt_h"/>
                                          </p:val>
                                        </p:tav>
                                      </p:tavLst>
                                    </p:anim>
                                    <p:animEffect transition="in" filter="fade">
                                      <p:cBhvr>
                                        <p:cTn id="165" dur="500"/>
                                        <p:tgtEl>
                                          <p:spTgt spid="42"/>
                                        </p:tgtEl>
                                      </p:cBhvr>
                                    </p:animEffect>
                                  </p:childTnLst>
                                </p:cTn>
                              </p:par>
                            </p:childTnLst>
                          </p:cTn>
                        </p:par>
                        <p:par>
                          <p:cTn id="166" fill="hold">
                            <p:stCondLst>
                              <p:cond delay="13500"/>
                            </p:stCondLst>
                            <p:childTnLst>
                              <p:par>
                                <p:cTn id="167" presetID="53" presetClass="entr" presetSubtype="0" fill="hold" grpId="0" nodeType="afterEffect">
                                  <p:stCondLst>
                                    <p:cond delay="0"/>
                                  </p:stCondLst>
                                  <p:childTnLst>
                                    <p:set>
                                      <p:cBhvr>
                                        <p:cTn id="168" dur="1" fill="hold">
                                          <p:stCondLst>
                                            <p:cond delay="0"/>
                                          </p:stCondLst>
                                        </p:cTn>
                                        <p:tgtEl>
                                          <p:spTgt spid="45"/>
                                        </p:tgtEl>
                                        <p:attrNameLst>
                                          <p:attrName>style.visibility</p:attrName>
                                        </p:attrNameLst>
                                      </p:cBhvr>
                                      <p:to>
                                        <p:strVal val="visible"/>
                                      </p:to>
                                    </p:set>
                                    <p:anim calcmode="lin" valueType="num">
                                      <p:cBhvr>
                                        <p:cTn id="169" dur="500" fill="hold"/>
                                        <p:tgtEl>
                                          <p:spTgt spid="45"/>
                                        </p:tgtEl>
                                        <p:attrNameLst>
                                          <p:attrName>ppt_w</p:attrName>
                                        </p:attrNameLst>
                                      </p:cBhvr>
                                      <p:tavLst>
                                        <p:tav tm="0">
                                          <p:val>
                                            <p:fltVal val="0"/>
                                          </p:val>
                                        </p:tav>
                                        <p:tav tm="100000">
                                          <p:val>
                                            <p:strVal val="#ppt_w"/>
                                          </p:val>
                                        </p:tav>
                                      </p:tavLst>
                                    </p:anim>
                                    <p:anim calcmode="lin" valueType="num">
                                      <p:cBhvr>
                                        <p:cTn id="170" dur="500" fill="hold"/>
                                        <p:tgtEl>
                                          <p:spTgt spid="45"/>
                                        </p:tgtEl>
                                        <p:attrNameLst>
                                          <p:attrName>ppt_h</p:attrName>
                                        </p:attrNameLst>
                                      </p:cBhvr>
                                      <p:tavLst>
                                        <p:tav tm="0">
                                          <p:val>
                                            <p:fltVal val="0"/>
                                          </p:val>
                                        </p:tav>
                                        <p:tav tm="100000">
                                          <p:val>
                                            <p:strVal val="#ppt_h"/>
                                          </p:val>
                                        </p:tav>
                                      </p:tavLst>
                                    </p:anim>
                                    <p:animEffect transition="in" filter="fade">
                                      <p:cBhvr>
                                        <p:cTn id="171" dur="500"/>
                                        <p:tgtEl>
                                          <p:spTgt spid="45"/>
                                        </p:tgtEl>
                                      </p:cBhvr>
                                    </p:animEffect>
                                  </p:childTnLst>
                                </p:cTn>
                              </p:par>
                            </p:childTnLst>
                          </p:cTn>
                        </p:par>
                        <p:par>
                          <p:cTn id="172" fill="hold">
                            <p:stCondLst>
                              <p:cond delay="14000"/>
                            </p:stCondLst>
                            <p:childTnLst>
                              <p:par>
                                <p:cTn id="173" presetID="53" presetClass="entr" presetSubtype="0" fill="hold" grpId="0" nodeType="afterEffect">
                                  <p:stCondLst>
                                    <p:cond delay="0"/>
                                  </p:stCondLst>
                                  <p:childTnLst>
                                    <p:set>
                                      <p:cBhvr>
                                        <p:cTn id="174" dur="1" fill="hold">
                                          <p:stCondLst>
                                            <p:cond delay="0"/>
                                          </p:stCondLst>
                                        </p:cTn>
                                        <p:tgtEl>
                                          <p:spTgt spid="52"/>
                                        </p:tgtEl>
                                        <p:attrNameLst>
                                          <p:attrName>style.visibility</p:attrName>
                                        </p:attrNameLst>
                                      </p:cBhvr>
                                      <p:to>
                                        <p:strVal val="visible"/>
                                      </p:to>
                                    </p:set>
                                    <p:anim calcmode="lin" valueType="num">
                                      <p:cBhvr>
                                        <p:cTn id="175" dur="500" fill="hold"/>
                                        <p:tgtEl>
                                          <p:spTgt spid="52"/>
                                        </p:tgtEl>
                                        <p:attrNameLst>
                                          <p:attrName>ppt_w</p:attrName>
                                        </p:attrNameLst>
                                      </p:cBhvr>
                                      <p:tavLst>
                                        <p:tav tm="0">
                                          <p:val>
                                            <p:fltVal val="0"/>
                                          </p:val>
                                        </p:tav>
                                        <p:tav tm="100000">
                                          <p:val>
                                            <p:strVal val="#ppt_w"/>
                                          </p:val>
                                        </p:tav>
                                      </p:tavLst>
                                    </p:anim>
                                    <p:anim calcmode="lin" valueType="num">
                                      <p:cBhvr>
                                        <p:cTn id="176" dur="500" fill="hold"/>
                                        <p:tgtEl>
                                          <p:spTgt spid="52"/>
                                        </p:tgtEl>
                                        <p:attrNameLst>
                                          <p:attrName>ppt_h</p:attrName>
                                        </p:attrNameLst>
                                      </p:cBhvr>
                                      <p:tavLst>
                                        <p:tav tm="0">
                                          <p:val>
                                            <p:fltVal val="0"/>
                                          </p:val>
                                        </p:tav>
                                        <p:tav tm="100000">
                                          <p:val>
                                            <p:strVal val="#ppt_h"/>
                                          </p:val>
                                        </p:tav>
                                      </p:tavLst>
                                    </p:anim>
                                    <p:animEffect transition="in" filter="fade">
                                      <p:cBhvr>
                                        <p:cTn id="17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1" grpId="0" animBg="1"/>
      <p:bldP spid="55" grpId="0" animBg="1"/>
      <p:bldP spid="56" grpId="0"/>
      <p:bldP spid="57" grpId="0"/>
      <p:bldP spid="58" grpId="0"/>
      <p:bldP spid="59" grpId="0"/>
      <p:bldP spid="60" grpId="0"/>
      <p:bldP spid="61" grpId="0"/>
      <p:bldP spid="62" grpId="0"/>
      <p:bldP spid="41" grpId="0"/>
      <p:bldP spid="42" grpId="0"/>
      <p:bldP spid="45" grpId="0"/>
      <p:bldP spid="5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ube 25"/>
          <p:cNvSpPr/>
          <p:nvPr/>
        </p:nvSpPr>
        <p:spPr bwMode="auto">
          <a:xfrm rot="1562140">
            <a:off x="1655302" y="1892429"/>
            <a:ext cx="812588" cy="2539339"/>
          </a:xfrm>
          <a:prstGeom prst="cube">
            <a:avLst/>
          </a:prstGeom>
          <a:solidFill>
            <a:schemeClr val="accent1"/>
          </a:solidFill>
          <a:ln w="9525">
            <a:noFill/>
            <a:round/>
            <a:headEnd/>
            <a:tailEnd/>
          </a:ln>
          <a:effectLst>
            <a:outerShdw blurRad="76200" dir="18900000" sy="23000" kx="-1200000" algn="bl" rotWithShape="0">
              <a:prstClr val="black">
                <a:alpha val="20000"/>
              </a:prstClr>
            </a:outerShdw>
          </a:effectLst>
        </p:spPr>
        <p:txBody>
          <a:bodyPr vert="vert270" wrap="square" lIns="121888" tIns="60944" rIns="121888" bIns="60944" numCol="1" rtlCol="0" anchor="t" anchorCtr="0" compatLnSpc="1">
            <a:prstTxWarp prst="textNoShape">
              <a:avLst/>
            </a:prstTxWarp>
          </a:bodyPr>
          <a:lstStyle/>
          <a:p>
            <a:pPr algn="ctr" defTabSz="914126"/>
            <a:r>
              <a:rPr lang="zh-CN" altLang="en-US" sz="2399" dirty="0">
                <a:solidFill>
                  <a:prstClr val="white"/>
                </a:solidFill>
                <a:cs typeface="+mn-ea"/>
                <a:sym typeface="+mn-lt"/>
              </a:rPr>
              <a:t>添加标题内容</a:t>
            </a:r>
            <a:endParaRPr lang="en-US" sz="2399" dirty="0">
              <a:solidFill>
                <a:prstClr val="white"/>
              </a:solidFill>
              <a:cs typeface="+mn-ea"/>
              <a:sym typeface="+mn-lt"/>
            </a:endParaRPr>
          </a:p>
        </p:txBody>
      </p:sp>
      <p:sp>
        <p:nvSpPr>
          <p:cNvPr id="31" name="Cube 30"/>
          <p:cNvSpPr/>
          <p:nvPr/>
        </p:nvSpPr>
        <p:spPr bwMode="auto">
          <a:xfrm>
            <a:off x="3000414" y="1892429"/>
            <a:ext cx="812588" cy="2539339"/>
          </a:xfrm>
          <a:prstGeom prst="cube">
            <a:avLst/>
          </a:prstGeom>
          <a:solidFill>
            <a:schemeClr val="accent2"/>
          </a:solidFill>
          <a:ln w="9525">
            <a:noFill/>
            <a:round/>
            <a:headEnd/>
            <a:tailEnd/>
          </a:ln>
          <a:effectLst>
            <a:outerShdw blurRad="76200" dir="18900000" sy="23000" kx="-1200000" algn="bl" rotWithShape="0">
              <a:prstClr val="black">
                <a:alpha val="20000"/>
              </a:prstClr>
            </a:outerShdw>
          </a:effectLst>
        </p:spPr>
        <p:txBody>
          <a:bodyPr vert="vert270" wrap="square" lIns="121888" tIns="60944" rIns="121888" bIns="60944" numCol="1" rtlCol="0" anchor="t" anchorCtr="0" compatLnSpc="1">
            <a:prstTxWarp prst="textNoShape">
              <a:avLst/>
            </a:prstTxWarp>
          </a:bodyPr>
          <a:lstStyle/>
          <a:p>
            <a:pPr algn="ctr" defTabSz="914126"/>
            <a:r>
              <a:rPr lang="zh-CN" altLang="en-US" sz="2399" dirty="0">
                <a:solidFill>
                  <a:prstClr val="white"/>
                </a:solidFill>
                <a:cs typeface="+mn-ea"/>
                <a:sym typeface="+mn-lt"/>
              </a:rPr>
              <a:t>添加标题内容</a:t>
            </a:r>
            <a:endParaRPr lang="en-US" sz="2399" dirty="0">
              <a:solidFill>
                <a:prstClr val="white"/>
              </a:solidFill>
              <a:cs typeface="+mn-ea"/>
              <a:sym typeface="+mn-lt"/>
            </a:endParaRPr>
          </a:p>
        </p:txBody>
      </p:sp>
      <p:sp>
        <p:nvSpPr>
          <p:cNvPr id="22" name="Cube 21"/>
          <p:cNvSpPr/>
          <p:nvPr/>
        </p:nvSpPr>
        <p:spPr bwMode="auto">
          <a:xfrm>
            <a:off x="4773296" y="1892429"/>
            <a:ext cx="812588" cy="2539339"/>
          </a:xfrm>
          <a:prstGeom prst="cube">
            <a:avLst/>
          </a:prstGeom>
          <a:solidFill>
            <a:schemeClr val="accent3"/>
          </a:solidFill>
          <a:ln w="9525">
            <a:noFill/>
            <a:round/>
            <a:headEnd/>
            <a:tailEnd/>
          </a:ln>
          <a:effectLst>
            <a:outerShdw blurRad="76200" dir="18900000" sy="23000" kx="-1200000" algn="bl" rotWithShape="0">
              <a:prstClr val="black">
                <a:alpha val="20000"/>
              </a:prstClr>
            </a:outerShdw>
          </a:effectLst>
        </p:spPr>
        <p:txBody>
          <a:bodyPr vert="vert270" wrap="square" lIns="121888" tIns="60944" rIns="121888" bIns="60944" numCol="1" rtlCol="0" anchor="t" anchorCtr="0" compatLnSpc="1">
            <a:prstTxWarp prst="textNoShape">
              <a:avLst/>
            </a:prstTxWarp>
          </a:bodyPr>
          <a:lstStyle/>
          <a:p>
            <a:pPr algn="ctr" defTabSz="914126"/>
            <a:r>
              <a:rPr lang="zh-CN" altLang="en-US" sz="2399" dirty="0">
                <a:solidFill>
                  <a:prstClr val="white"/>
                </a:solidFill>
                <a:cs typeface="+mn-ea"/>
                <a:sym typeface="+mn-lt"/>
              </a:rPr>
              <a:t>添加标题内容</a:t>
            </a:r>
            <a:endParaRPr lang="en-US" sz="2399" dirty="0">
              <a:solidFill>
                <a:prstClr val="white"/>
              </a:solidFill>
              <a:cs typeface="+mn-ea"/>
              <a:sym typeface="+mn-lt"/>
            </a:endParaRPr>
          </a:p>
        </p:txBody>
      </p:sp>
      <p:sp>
        <p:nvSpPr>
          <p:cNvPr id="23" name="Cube 22"/>
          <p:cNvSpPr/>
          <p:nvPr/>
        </p:nvSpPr>
        <p:spPr bwMode="auto">
          <a:xfrm>
            <a:off x="6546176" y="1892429"/>
            <a:ext cx="812588" cy="2539339"/>
          </a:xfrm>
          <a:prstGeom prst="cube">
            <a:avLst/>
          </a:prstGeom>
          <a:solidFill>
            <a:schemeClr val="accent4"/>
          </a:solidFill>
          <a:ln w="9525">
            <a:noFill/>
            <a:round/>
            <a:headEnd/>
            <a:tailEnd/>
          </a:ln>
          <a:effectLst>
            <a:outerShdw blurRad="76200" dir="18900000" sy="23000" kx="-1200000" algn="bl" rotWithShape="0">
              <a:prstClr val="black">
                <a:alpha val="20000"/>
              </a:prstClr>
            </a:outerShdw>
          </a:effectLst>
        </p:spPr>
        <p:txBody>
          <a:bodyPr vert="vert270" wrap="square" lIns="121888" tIns="60944" rIns="121888" bIns="60944" numCol="1" rtlCol="0" anchor="t" anchorCtr="0" compatLnSpc="1">
            <a:prstTxWarp prst="textNoShape">
              <a:avLst/>
            </a:prstTxWarp>
          </a:bodyPr>
          <a:lstStyle/>
          <a:p>
            <a:pPr algn="ctr" defTabSz="914126"/>
            <a:r>
              <a:rPr lang="zh-CN" altLang="en-US" sz="2399" dirty="0">
                <a:solidFill>
                  <a:prstClr val="white"/>
                </a:solidFill>
                <a:cs typeface="+mn-ea"/>
                <a:sym typeface="+mn-lt"/>
              </a:rPr>
              <a:t>添加标题内容</a:t>
            </a:r>
            <a:endParaRPr lang="en-US" sz="2399" dirty="0">
              <a:solidFill>
                <a:prstClr val="white"/>
              </a:solidFill>
              <a:cs typeface="+mn-ea"/>
              <a:sym typeface="+mn-lt"/>
            </a:endParaRPr>
          </a:p>
        </p:txBody>
      </p:sp>
      <p:sp>
        <p:nvSpPr>
          <p:cNvPr id="24" name="Cube 23"/>
          <p:cNvSpPr/>
          <p:nvPr/>
        </p:nvSpPr>
        <p:spPr bwMode="auto">
          <a:xfrm>
            <a:off x="8319057" y="1892429"/>
            <a:ext cx="812588" cy="2539339"/>
          </a:xfrm>
          <a:prstGeom prst="cube">
            <a:avLst/>
          </a:prstGeom>
          <a:solidFill>
            <a:schemeClr val="accent5"/>
          </a:solidFill>
          <a:ln w="9525">
            <a:noFill/>
            <a:round/>
            <a:headEnd/>
            <a:tailEnd/>
          </a:ln>
          <a:effectLst>
            <a:outerShdw blurRad="76200" dir="18900000" sy="23000" kx="-1200000" algn="bl" rotWithShape="0">
              <a:prstClr val="black">
                <a:alpha val="20000"/>
              </a:prstClr>
            </a:outerShdw>
          </a:effectLst>
        </p:spPr>
        <p:txBody>
          <a:bodyPr vert="vert270" wrap="square" lIns="121888" tIns="60944" rIns="121888" bIns="60944" numCol="1" rtlCol="0" anchor="t" anchorCtr="0" compatLnSpc="1">
            <a:prstTxWarp prst="textNoShape">
              <a:avLst/>
            </a:prstTxWarp>
          </a:bodyPr>
          <a:lstStyle/>
          <a:p>
            <a:pPr algn="ctr" defTabSz="914126"/>
            <a:r>
              <a:rPr lang="zh-CN" altLang="en-US" sz="2399" dirty="0">
                <a:solidFill>
                  <a:prstClr val="white"/>
                </a:solidFill>
                <a:cs typeface="+mn-ea"/>
                <a:sym typeface="+mn-lt"/>
              </a:rPr>
              <a:t>添加标题内容</a:t>
            </a:r>
            <a:endParaRPr lang="en-US" sz="2399" dirty="0">
              <a:solidFill>
                <a:prstClr val="white"/>
              </a:solidFill>
              <a:cs typeface="+mn-ea"/>
              <a:sym typeface="+mn-lt"/>
            </a:endParaRPr>
          </a:p>
        </p:txBody>
      </p:sp>
      <p:sp>
        <p:nvSpPr>
          <p:cNvPr id="25" name="Cube 24"/>
          <p:cNvSpPr/>
          <p:nvPr/>
        </p:nvSpPr>
        <p:spPr bwMode="auto">
          <a:xfrm>
            <a:off x="10091941" y="1892429"/>
            <a:ext cx="812588" cy="2539339"/>
          </a:xfrm>
          <a:prstGeom prst="cube">
            <a:avLst/>
          </a:prstGeom>
          <a:solidFill>
            <a:schemeClr val="accent6"/>
          </a:solidFill>
          <a:ln w="9525">
            <a:noFill/>
            <a:round/>
            <a:headEnd/>
            <a:tailEnd/>
          </a:ln>
          <a:effectLst>
            <a:outerShdw blurRad="76200" dir="18900000" sy="23000" kx="-1200000" algn="bl" rotWithShape="0">
              <a:prstClr val="black">
                <a:alpha val="20000"/>
              </a:prstClr>
            </a:outerShdw>
          </a:effectLst>
        </p:spPr>
        <p:txBody>
          <a:bodyPr vert="vert270" wrap="square" lIns="121888" tIns="60944" rIns="121888" bIns="60944" numCol="1" rtlCol="0" anchor="t" anchorCtr="0" compatLnSpc="1">
            <a:prstTxWarp prst="textNoShape">
              <a:avLst/>
            </a:prstTxWarp>
          </a:bodyPr>
          <a:lstStyle/>
          <a:p>
            <a:pPr algn="ctr" defTabSz="914126"/>
            <a:r>
              <a:rPr lang="zh-CN" altLang="en-US" sz="2399" dirty="0">
                <a:solidFill>
                  <a:prstClr val="white"/>
                </a:solidFill>
                <a:cs typeface="+mn-ea"/>
                <a:sym typeface="+mn-lt"/>
              </a:rPr>
              <a:t>添加标题内容</a:t>
            </a:r>
            <a:endParaRPr lang="en-US" sz="2399" dirty="0">
              <a:solidFill>
                <a:prstClr val="white"/>
              </a:solidFill>
              <a:cs typeface="+mn-ea"/>
              <a:sym typeface="+mn-lt"/>
            </a:endParaRPr>
          </a:p>
        </p:txBody>
      </p:sp>
      <p:sp>
        <p:nvSpPr>
          <p:cNvPr id="27" name="文本框 26"/>
          <p:cNvSpPr txBox="1"/>
          <p:nvPr/>
        </p:nvSpPr>
        <p:spPr>
          <a:xfrm>
            <a:off x="3792345" y="76432"/>
            <a:ext cx="5255202" cy="707702"/>
          </a:xfrm>
          <a:prstGeom prst="rect">
            <a:avLst/>
          </a:prstGeom>
          <a:noFill/>
        </p:spPr>
        <p:txBody>
          <a:bodyPr wrap="square" lIns="91416" tIns="45708" rIns="91416" bIns="45708" rtlCol="0">
            <a:spAutoFit/>
          </a:bodyPr>
          <a:lstStyle/>
          <a:p>
            <a:pPr algn="ctr" fontAlgn="base">
              <a:spcBef>
                <a:spcPct val="0"/>
              </a:spcBef>
              <a:spcAft>
                <a:spcPct val="0"/>
              </a:spcAft>
              <a:buFont typeface="Arial" panose="020B0604020202020204" pitchFamily="34" charset="0"/>
              <a:buNone/>
            </a:pPr>
            <a:r>
              <a:rPr lang="zh-CN" altLang="en-US" sz="4000" b="1" dirty="0">
                <a:solidFill>
                  <a:schemeClr val="bg1"/>
                </a:solidFill>
                <a:cs typeface="+mn-ea"/>
                <a:sym typeface="+mn-lt"/>
              </a:rPr>
              <a:t>当前工作亮点</a:t>
            </a:r>
          </a:p>
        </p:txBody>
      </p:sp>
      <p:sp>
        <p:nvSpPr>
          <p:cNvPr id="30" name="Text Placeholder 3">
            <a:extLst>
              <a:ext uri="{FF2B5EF4-FFF2-40B4-BE49-F238E27FC236}">
                <a16:creationId xmlns:a16="http://schemas.microsoft.com/office/drawing/2014/main" id="{7EFD7BBA-D7A5-46EF-8E17-F309FD60A157}"/>
              </a:ext>
            </a:extLst>
          </p:cNvPr>
          <p:cNvSpPr txBox="1">
            <a:spLocks/>
          </p:cNvSpPr>
          <p:nvPr/>
        </p:nvSpPr>
        <p:spPr>
          <a:xfrm>
            <a:off x="954446" y="4717534"/>
            <a:ext cx="2387311" cy="105702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04">
              <a:lnSpc>
                <a:spcPct val="150000"/>
              </a:lnSpc>
              <a:spcBef>
                <a:spcPct val="20000"/>
              </a:spcBef>
              <a:defRPr/>
            </a:pPr>
            <a:r>
              <a:rPr lang="zh-CN" altLang="en-US" sz="1800" b="1" dirty="0">
                <a:solidFill>
                  <a:srgbClr val="00B0F0"/>
                </a:solidFill>
                <a:cs typeface="+mn-ea"/>
                <a:sym typeface="+mn-lt"/>
              </a:rPr>
              <a:t>添加标题内容</a:t>
            </a:r>
            <a:br>
              <a:rPr lang="en-US" sz="1400" b="1" dirty="0">
                <a:solidFill>
                  <a:prstClr val="white">
                    <a:lumMod val="50000"/>
                  </a:prstClr>
                </a:solidFill>
                <a:cs typeface="+mn-ea"/>
                <a:sym typeface="+mn-lt"/>
              </a:rPr>
            </a:br>
            <a:r>
              <a:rPr lang="zh-CN" altLang="en-US" sz="1400" dirty="0">
                <a:solidFill>
                  <a:schemeClr val="bg1"/>
                </a:solidFill>
                <a:cs typeface="+mn-ea"/>
                <a:sym typeface="+mn-lt"/>
              </a:rPr>
              <a:t>点击此处输入相关文本内容点击此处输入相关文本内容</a:t>
            </a:r>
            <a:endParaRPr lang="en-US" sz="1400" dirty="0">
              <a:solidFill>
                <a:schemeClr val="bg1"/>
              </a:solidFill>
              <a:cs typeface="+mn-ea"/>
              <a:sym typeface="+mn-lt"/>
            </a:endParaRPr>
          </a:p>
        </p:txBody>
      </p:sp>
      <p:sp>
        <p:nvSpPr>
          <p:cNvPr id="32" name="Text Placeholder 3">
            <a:extLst>
              <a:ext uri="{FF2B5EF4-FFF2-40B4-BE49-F238E27FC236}">
                <a16:creationId xmlns:a16="http://schemas.microsoft.com/office/drawing/2014/main" id="{186BA8FC-ECE3-4348-B435-F6DD56A203E0}"/>
              </a:ext>
            </a:extLst>
          </p:cNvPr>
          <p:cNvSpPr txBox="1">
            <a:spLocks/>
          </p:cNvSpPr>
          <p:nvPr/>
        </p:nvSpPr>
        <p:spPr>
          <a:xfrm>
            <a:off x="3708689" y="4692764"/>
            <a:ext cx="2387311" cy="105702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04">
              <a:lnSpc>
                <a:spcPct val="150000"/>
              </a:lnSpc>
              <a:spcBef>
                <a:spcPct val="20000"/>
              </a:spcBef>
              <a:defRPr/>
            </a:pPr>
            <a:r>
              <a:rPr lang="zh-CN" altLang="en-US" sz="1800" b="1" dirty="0">
                <a:solidFill>
                  <a:srgbClr val="00B0F0"/>
                </a:solidFill>
                <a:cs typeface="+mn-ea"/>
                <a:sym typeface="+mn-lt"/>
              </a:rPr>
              <a:t>添加标题内容</a:t>
            </a:r>
            <a:br>
              <a:rPr lang="en-US" sz="1400" b="1" dirty="0">
                <a:solidFill>
                  <a:prstClr val="white">
                    <a:lumMod val="50000"/>
                  </a:prstClr>
                </a:solidFill>
                <a:cs typeface="+mn-ea"/>
                <a:sym typeface="+mn-lt"/>
              </a:rPr>
            </a:br>
            <a:r>
              <a:rPr lang="zh-CN" altLang="en-US" sz="1400" dirty="0">
                <a:solidFill>
                  <a:schemeClr val="bg1"/>
                </a:solidFill>
                <a:cs typeface="+mn-ea"/>
                <a:sym typeface="+mn-lt"/>
              </a:rPr>
              <a:t>点击此处输入相关文本内容点击此处输入相关文本内容</a:t>
            </a:r>
            <a:endParaRPr lang="en-US" sz="1400" dirty="0">
              <a:solidFill>
                <a:schemeClr val="bg1"/>
              </a:solidFill>
              <a:cs typeface="+mn-ea"/>
              <a:sym typeface="+mn-lt"/>
            </a:endParaRPr>
          </a:p>
        </p:txBody>
      </p:sp>
      <p:sp>
        <p:nvSpPr>
          <p:cNvPr id="33" name="Text Placeholder 3">
            <a:extLst>
              <a:ext uri="{FF2B5EF4-FFF2-40B4-BE49-F238E27FC236}">
                <a16:creationId xmlns:a16="http://schemas.microsoft.com/office/drawing/2014/main" id="{EEC17489-754B-4697-BAC9-8A15A57E160B}"/>
              </a:ext>
            </a:extLst>
          </p:cNvPr>
          <p:cNvSpPr txBox="1">
            <a:spLocks/>
          </p:cNvSpPr>
          <p:nvPr/>
        </p:nvSpPr>
        <p:spPr>
          <a:xfrm>
            <a:off x="6462934" y="4717534"/>
            <a:ext cx="2387311" cy="105702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04">
              <a:lnSpc>
                <a:spcPct val="150000"/>
              </a:lnSpc>
              <a:spcBef>
                <a:spcPct val="20000"/>
              </a:spcBef>
              <a:defRPr/>
            </a:pPr>
            <a:r>
              <a:rPr lang="zh-CN" altLang="en-US" sz="1800" b="1" dirty="0">
                <a:solidFill>
                  <a:srgbClr val="00B0F0"/>
                </a:solidFill>
                <a:cs typeface="+mn-ea"/>
                <a:sym typeface="+mn-lt"/>
              </a:rPr>
              <a:t>添加标题内容</a:t>
            </a:r>
            <a:br>
              <a:rPr lang="en-US" sz="1400" b="1" dirty="0">
                <a:solidFill>
                  <a:prstClr val="white">
                    <a:lumMod val="50000"/>
                  </a:prstClr>
                </a:solidFill>
                <a:cs typeface="+mn-ea"/>
                <a:sym typeface="+mn-lt"/>
              </a:rPr>
            </a:br>
            <a:r>
              <a:rPr lang="zh-CN" altLang="en-US" sz="1400" dirty="0">
                <a:solidFill>
                  <a:schemeClr val="bg1"/>
                </a:solidFill>
                <a:cs typeface="+mn-ea"/>
                <a:sym typeface="+mn-lt"/>
              </a:rPr>
              <a:t>点击此处输入相关文本内容点击此处输入相关文本内容</a:t>
            </a:r>
            <a:endParaRPr lang="en-US" sz="1400" dirty="0">
              <a:solidFill>
                <a:schemeClr val="bg1"/>
              </a:solidFill>
              <a:cs typeface="+mn-ea"/>
              <a:sym typeface="+mn-lt"/>
            </a:endParaRPr>
          </a:p>
        </p:txBody>
      </p:sp>
      <p:sp>
        <p:nvSpPr>
          <p:cNvPr id="34" name="Text Placeholder 3">
            <a:extLst>
              <a:ext uri="{FF2B5EF4-FFF2-40B4-BE49-F238E27FC236}">
                <a16:creationId xmlns:a16="http://schemas.microsoft.com/office/drawing/2014/main" id="{227931BA-64BF-4DD8-9C0F-5A02EE5557CA}"/>
              </a:ext>
            </a:extLst>
          </p:cNvPr>
          <p:cNvSpPr txBox="1">
            <a:spLocks/>
          </p:cNvSpPr>
          <p:nvPr/>
        </p:nvSpPr>
        <p:spPr>
          <a:xfrm>
            <a:off x="9217177" y="4717534"/>
            <a:ext cx="2387311" cy="105702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04">
              <a:lnSpc>
                <a:spcPct val="150000"/>
              </a:lnSpc>
              <a:spcBef>
                <a:spcPct val="20000"/>
              </a:spcBef>
              <a:defRPr/>
            </a:pPr>
            <a:r>
              <a:rPr lang="zh-CN" altLang="en-US" sz="1800" b="1" dirty="0">
                <a:solidFill>
                  <a:srgbClr val="00B0F0"/>
                </a:solidFill>
                <a:cs typeface="+mn-ea"/>
                <a:sym typeface="+mn-lt"/>
              </a:rPr>
              <a:t>添加标题内容</a:t>
            </a:r>
            <a:br>
              <a:rPr lang="en-US" sz="1400" b="1" dirty="0">
                <a:solidFill>
                  <a:prstClr val="white">
                    <a:lumMod val="50000"/>
                  </a:prstClr>
                </a:solidFill>
                <a:cs typeface="+mn-ea"/>
                <a:sym typeface="+mn-lt"/>
              </a:rPr>
            </a:br>
            <a:r>
              <a:rPr lang="zh-CN" altLang="en-US" sz="1400" dirty="0">
                <a:solidFill>
                  <a:schemeClr val="bg1"/>
                </a:solidFill>
                <a:cs typeface="+mn-ea"/>
                <a:sym typeface="+mn-lt"/>
              </a:rPr>
              <a:t>点击此处输入相关文本内容点击此处输入相关文本内容</a:t>
            </a:r>
            <a:endParaRPr lang="en-US" sz="1400" dirty="0">
              <a:solidFill>
                <a:schemeClr val="bg1"/>
              </a:solidFill>
              <a:cs typeface="+mn-ea"/>
              <a:sym typeface="+mn-lt"/>
            </a:endParaRPr>
          </a:p>
        </p:txBody>
      </p:sp>
    </p:spTree>
    <p:extLst>
      <p:ext uri="{BB962C8B-B14F-4D97-AF65-F5344CB8AC3E}">
        <p14:creationId xmlns:p14="http://schemas.microsoft.com/office/powerpoint/2010/main" val="3795839283"/>
      </p:ext>
    </p:extLst>
  </p:cSld>
  <p:clrMapOvr>
    <a:masterClrMapping/>
  </p:clrMapOvr>
  <mc:AlternateContent xmlns:mc="http://schemas.openxmlformats.org/markup-compatibility/2006">
    <mc:Choice xmlns:p14="http://schemas.microsoft.com/office/powerpoint/2010/main" Requires="p14">
      <p:transition p14:dur="250" advClick="0" advTm="4000">
        <p:dissolve/>
      </p:transition>
    </mc:Choice>
    <mc:Fallback>
      <p:transition advClick="0" advTm="400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50000" decel="5000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ppt_x"/>
                                          </p:val>
                                        </p:tav>
                                        <p:tav tm="100000">
                                          <p:val>
                                            <p:strVal val="#ppt_x"/>
                                          </p:val>
                                        </p:tav>
                                      </p:tavLst>
                                    </p:anim>
                                    <p:anim calcmode="lin" valueType="num">
                                      <p:cBhvr additive="base">
                                        <p:cTn id="13" dur="500" fill="hold"/>
                                        <p:tgtEl>
                                          <p:spTgt spid="3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accel="50000" decel="50000" fill="hold" grpId="0" nodeType="after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accel="50000" decel="5000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ppt_x"/>
                                          </p:val>
                                        </p:tav>
                                        <p:tav tm="100000">
                                          <p:val>
                                            <p:strVal val="#ppt_x"/>
                                          </p:val>
                                        </p:tav>
                                      </p:tavLst>
                                    </p:anim>
                                    <p:anim calcmode="lin" valueType="num">
                                      <p:cBhvr additive="base">
                                        <p:cTn id="23" dur="500" fill="hold"/>
                                        <p:tgtEl>
                                          <p:spTgt spid="2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accel="50000" decel="5000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fill="hold"/>
                                        <p:tgtEl>
                                          <p:spTgt spid="24"/>
                                        </p:tgtEl>
                                        <p:attrNameLst>
                                          <p:attrName>ppt_x</p:attrName>
                                        </p:attrNameLst>
                                      </p:cBhvr>
                                      <p:tavLst>
                                        <p:tav tm="0">
                                          <p:val>
                                            <p:strVal val="#ppt_x"/>
                                          </p:val>
                                        </p:tav>
                                        <p:tav tm="100000">
                                          <p:val>
                                            <p:strVal val="#ppt_x"/>
                                          </p:val>
                                        </p:tav>
                                      </p:tavLst>
                                    </p:anim>
                                    <p:anim calcmode="lin" valueType="num">
                                      <p:cBhvr additive="base">
                                        <p:cTn id="28" dur="500" fill="hold"/>
                                        <p:tgtEl>
                                          <p:spTgt spid="24"/>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accel="50000" decel="50000" fill="hold" grpId="0" nodeType="afterEffect">
                                  <p:stCondLst>
                                    <p:cond delay="0"/>
                                  </p:stCondLst>
                                  <p:childTnLst>
                                    <p:set>
                                      <p:cBhvr>
                                        <p:cTn id="31" dur="1" fill="hold">
                                          <p:stCondLst>
                                            <p:cond delay="0"/>
                                          </p:stCondLst>
                                        </p:cTn>
                                        <p:tgtEl>
                                          <p:spTgt spid="25"/>
                                        </p:tgtEl>
                                        <p:attrNameLst>
                                          <p:attrName>style.visibility</p:attrName>
                                        </p:attrNameLst>
                                      </p:cBhvr>
                                      <p:to>
                                        <p:strVal val="visible"/>
                                      </p:to>
                                    </p:set>
                                    <p:anim calcmode="lin" valueType="num">
                                      <p:cBhvr additive="base">
                                        <p:cTn id="32" dur="500" fill="hold"/>
                                        <p:tgtEl>
                                          <p:spTgt spid="25"/>
                                        </p:tgtEl>
                                        <p:attrNameLst>
                                          <p:attrName>ppt_x</p:attrName>
                                        </p:attrNameLst>
                                      </p:cBhvr>
                                      <p:tavLst>
                                        <p:tav tm="0">
                                          <p:val>
                                            <p:strVal val="#ppt_x"/>
                                          </p:val>
                                        </p:tav>
                                        <p:tav tm="100000">
                                          <p:val>
                                            <p:strVal val="#ppt_x"/>
                                          </p:val>
                                        </p:tav>
                                      </p:tavLst>
                                    </p:anim>
                                    <p:anim calcmode="lin" valueType="num">
                                      <p:cBhvr additive="base">
                                        <p:cTn id="33" dur="500" fill="hold"/>
                                        <p:tgtEl>
                                          <p:spTgt spid="25"/>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53" presetClass="entr" presetSubtype="0" fill="hold" grpId="0" nodeType="after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p:cTn id="37" dur="500" fill="hold"/>
                                        <p:tgtEl>
                                          <p:spTgt spid="30"/>
                                        </p:tgtEl>
                                        <p:attrNameLst>
                                          <p:attrName>ppt_w</p:attrName>
                                        </p:attrNameLst>
                                      </p:cBhvr>
                                      <p:tavLst>
                                        <p:tav tm="0">
                                          <p:val>
                                            <p:fltVal val="0"/>
                                          </p:val>
                                        </p:tav>
                                        <p:tav tm="100000">
                                          <p:val>
                                            <p:strVal val="#ppt_w"/>
                                          </p:val>
                                        </p:tav>
                                      </p:tavLst>
                                    </p:anim>
                                    <p:anim calcmode="lin" valueType="num">
                                      <p:cBhvr>
                                        <p:cTn id="38" dur="500" fill="hold"/>
                                        <p:tgtEl>
                                          <p:spTgt spid="30"/>
                                        </p:tgtEl>
                                        <p:attrNameLst>
                                          <p:attrName>ppt_h</p:attrName>
                                        </p:attrNameLst>
                                      </p:cBhvr>
                                      <p:tavLst>
                                        <p:tav tm="0">
                                          <p:val>
                                            <p:fltVal val="0"/>
                                          </p:val>
                                        </p:tav>
                                        <p:tav tm="100000">
                                          <p:val>
                                            <p:strVal val="#ppt_h"/>
                                          </p:val>
                                        </p:tav>
                                      </p:tavLst>
                                    </p:anim>
                                    <p:animEffect transition="in" filter="fade">
                                      <p:cBhvr>
                                        <p:cTn id="39" dur="500"/>
                                        <p:tgtEl>
                                          <p:spTgt spid="30"/>
                                        </p:tgtEl>
                                      </p:cBhvr>
                                    </p:animEffect>
                                  </p:childTnLst>
                                </p:cTn>
                              </p:par>
                            </p:childTnLst>
                          </p:cTn>
                        </p:par>
                        <p:par>
                          <p:cTn id="40" fill="hold">
                            <p:stCondLst>
                              <p:cond delay="3500"/>
                            </p:stCondLst>
                            <p:childTnLst>
                              <p:par>
                                <p:cTn id="41" presetID="53" presetClass="entr" presetSubtype="0" fill="hold" grpId="0" nodeType="after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p:cTn id="43" dur="500" fill="hold"/>
                                        <p:tgtEl>
                                          <p:spTgt spid="32"/>
                                        </p:tgtEl>
                                        <p:attrNameLst>
                                          <p:attrName>ppt_w</p:attrName>
                                        </p:attrNameLst>
                                      </p:cBhvr>
                                      <p:tavLst>
                                        <p:tav tm="0">
                                          <p:val>
                                            <p:fltVal val="0"/>
                                          </p:val>
                                        </p:tav>
                                        <p:tav tm="100000">
                                          <p:val>
                                            <p:strVal val="#ppt_w"/>
                                          </p:val>
                                        </p:tav>
                                      </p:tavLst>
                                    </p:anim>
                                    <p:anim calcmode="lin" valueType="num">
                                      <p:cBhvr>
                                        <p:cTn id="44" dur="500" fill="hold"/>
                                        <p:tgtEl>
                                          <p:spTgt spid="32"/>
                                        </p:tgtEl>
                                        <p:attrNameLst>
                                          <p:attrName>ppt_h</p:attrName>
                                        </p:attrNameLst>
                                      </p:cBhvr>
                                      <p:tavLst>
                                        <p:tav tm="0">
                                          <p:val>
                                            <p:fltVal val="0"/>
                                          </p:val>
                                        </p:tav>
                                        <p:tav tm="100000">
                                          <p:val>
                                            <p:strVal val="#ppt_h"/>
                                          </p:val>
                                        </p:tav>
                                      </p:tavLst>
                                    </p:anim>
                                    <p:animEffect transition="in" filter="fade">
                                      <p:cBhvr>
                                        <p:cTn id="45" dur="500"/>
                                        <p:tgtEl>
                                          <p:spTgt spid="32"/>
                                        </p:tgtEl>
                                      </p:cBhvr>
                                    </p:animEffect>
                                  </p:childTnLst>
                                </p:cTn>
                              </p:par>
                            </p:childTnLst>
                          </p:cTn>
                        </p:par>
                        <p:par>
                          <p:cTn id="46" fill="hold">
                            <p:stCondLst>
                              <p:cond delay="4000"/>
                            </p:stCondLst>
                            <p:childTnLst>
                              <p:par>
                                <p:cTn id="47" presetID="53" presetClass="entr" presetSubtype="0" fill="hold" grpId="0" nodeType="afterEffect">
                                  <p:stCondLst>
                                    <p:cond delay="0"/>
                                  </p:stCondLst>
                                  <p:childTnLst>
                                    <p:set>
                                      <p:cBhvr>
                                        <p:cTn id="48" dur="1" fill="hold">
                                          <p:stCondLst>
                                            <p:cond delay="0"/>
                                          </p:stCondLst>
                                        </p:cTn>
                                        <p:tgtEl>
                                          <p:spTgt spid="33"/>
                                        </p:tgtEl>
                                        <p:attrNameLst>
                                          <p:attrName>style.visibility</p:attrName>
                                        </p:attrNameLst>
                                      </p:cBhvr>
                                      <p:to>
                                        <p:strVal val="visible"/>
                                      </p:to>
                                    </p:set>
                                    <p:anim calcmode="lin" valueType="num">
                                      <p:cBhvr>
                                        <p:cTn id="49" dur="500" fill="hold"/>
                                        <p:tgtEl>
                                          <p:spTgt spid="33"/>
                                        </p:tgtEl>
                                        <p:attrNameLst>
                                          <p:attrName>ppt_w</p:attrName>
                                        </p:attrNameLst>
                                      </p:cBhvr>
                                      <p:tavLst>
                                        <p:tav tm="0">
                                          <p:val>
                                            <p:fltVal val="0"/>
                                          </p:val>
                                        </p:tav>
                                        <p:tav tm="100000">
                                          <p:val>
                                            <p:strVal val="#ppt_w"/>
                                          </p:val>
                                        </p:tav>
                                      </p:tavLst>
                                    </p:anim>
                                    <p:anim calcmode="lin" valueType="num">
                                      <p:cBhvr>
                                        <p:cTn id="50" dur="500" fill="hold"/>
                                        <p:tgtEl>
                                          <p:spTgt spid="33"/>
                                        </p:tgtEl>
                                        <p:attrNameLst>
                                          <p:attrName>ppt_h</p:attrName>
                                        </p:attrNameLst>
                                      </p:cBhvr>
                                      <p:tavLst>
                                        <p:tav tm="0">
                                          <p:val>
                                            <p:fltVal val="0"/>
                                          </p:val>
                                        </p:tav>
                                        <p:tav tm="100000">
                                          <p:val>
                                            <p:strVal val="#ppt_h"/>
                                          </p:val>
                                        </p:tav>
                                      </p:tavLst>
                                    </p:anim>
                                    <p:animEffect transition="in" filter="fade">
                                      <p:cBhvr>
                                        <p:cTn id="51" dur="500"/>
                                        <p:tgtEl>
                                          <p:spTgt spid="33"/>
                                        </p:tgtEl>
                                      </p:cBhvr>
                                    </p:animEffect>
                                  </p:childTnLst>
                                </p:cTn>
                              </p:par>
                            </p:childTnLst>
                          </p:cTn>
                        </p:par>
                        <p:par>
                          <p:cTn id="52" fill="hold">
                            <p:stCondLst>
                              <p:cond delay="4500"/>
                            </p:stCondLst>
                            <p:childTnLst>
                              <p:par>
                                <p:cTn id="53" presetID="53" presetClass="entr" presetSubtype="0" fill="hold" grpId="0" nodeType="afterEffect">
                                  <p:stCondLst>
                                    <p:cond delay="0"/>
                                  </p:stCondLst>
                                  <p:childTnLst>
                                    <p:set>
                                      <p:cBhvr>
                                        <p:cTn id="54" dur="1" fill="hold">
                                          <p:stCondLst>
                                            <p:cond delay="0"/>
                                          </p:stCondLst>
                                        </p:cTn>
                                        <p:tgtEl>
                                          <p:spTgt spid="34"/>
                                        </p:tgtEl>
                                        <p:attrNameLst>
                                          <p:attrName>style.visibility</p:attrName>
                                        </p:attrNameLst>
                                      </p:cBhvr>
                                      <p:to>
                                        <p:strVal val="visible"/>
                                      </p:to>
                                    </p:set>
                                    <p:anim calcmode="lin" valueType="num">
                                      <p:cBhvr>
                                        <p:cTn id="55" dur="500" fill="hold"/>
                                        <p:tgtEl>
                                          <p:spTgt spid="34"/>
                                        </p:tgtEl>
                                        <p:attrNameLst>
                                          <p:attrName>ppt_w</p:attrName>
                                        </p:attrNameLst>
                                      </p:cBhvr>
                                      <p:tavLst>
                                        <p:tav tm="0">
                                          <p:val>
                                            <p:fltVal val="0"/>
                                          </p:val>
                                        </p:tav>
                                        <p:tav tm="100000">
                                          <p:val>
                                            <p:strVal val="#ppt_w"/>
                                          </p:val>
                                        </p:tav>
                                      </p:tavLst>
                                    </p:anim>
                                    <p:anim calcmode="lin" valueType="num">
                                      <p:cBhvr>
                                        <p:cTn id="56" dur="500" fill="hold"/>
                                        <p:tgtEl>
                                          <p:spTgt spid="34"/>
                                        </p:tgtEl>
                                        <p:attrNameLst>
                                          <p:attrName>ppt_h</p:attrName>
                                        </p:attrNameLst>
                                      </p:cBhvr>
                                      <p:tavLst>
                                        <p:tav tm="0">
                                          <p:val>
                                            <p:fltVal val="0"/>
                                          </p:val>
                                        </p:tav>
                                        <p:tav tm="100000">
                                          <p:val>
                                            <p:strVal val="#ppt_h"/>
                                          </p:val>
                                        </p:tav>
                                      </p:tavLst>
                                    </p:anim>
                                    <p:animEffect transition="in" filter="fade">
                                      <p:cBhvr>
                                        <p:cTn id="5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1" grpId="0" animBg="1"/>
      <p:bldP spid="22" grpId="0" animBg="1"/>
      <p:bldP spid="23" grpId="0" animBg="1"/>
      <p:bldP spid="24" grpId="0" animBg="1"/>
      <p:bldP spid="25" grpId="0" animBg="1"/>
      <p:bldP spid="30" grpId="0"/>
      <p:bldP spid="32" grpId="0"/>
      <p:bldP spid="33" grpId="0"/>
      <p:bldP spid="3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3"/>
          <p:cNvGrpSpPr/>
          <p:nvPr/>
        </p:nvGrpSpPr>
        <p:grpSpPr>
          <a:xfrm>
            <a:off x="1588" y="4884477"/>
            <a:ext cx="6087262" cy="962325"/>
            <a:chOff x="2905413" y="1245382"/>
            <a:chExt cx="784417" cy="1675617"/>
          </a:xfrm>
        </p:grpSpPr>
        <p:sp>
          <p:nvSpPr>
            <p:cNvPr id="34" name="Rectangle 33"/>
            <p:cNvSpPr/>
            <p:nvPr/>
          </p:nvSpPr>
          <p:spPr>
            <a:xfrm>
              <a:off x="2905413" y="1352164"/>
              <a:ext cx="784417" cy="156883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866" dirty="0">
                <a:solidFill>
                  <a:prstClr val="white"/>
                </a:solidFill>
                <a:cs typeface="+mn-ea"/>
                <a:sym typeface="+mn-lt"/>
              </a:endParaRPr>
            </a:p>
          </p:txBody>
        </p:sp>
        <p:sp>
          <p:nvSpPr>
            <p:cNvPr id="35" name="Rectangle 34"/>
            <p:cNvSpPr/>
            <p:nvPr/>
          </p:nvSpPr>
          <p:spPr>
            <a:xfrm>
              <a:off x="2905413" y="1245382"/>
              <a:ext cx="784417" cy="156883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866" dirty="0">
                <a:solidFill>
                  <a:prstClr val="white"/>
                </a:solidFill>
                <a:cs typeface="+mn-ea"/>
                <a:sym typeface="+mn-lt"/>
              </a:endParaRPr>
            </a:p>
          </p:txBody>
        </p:sp>
      </p:grpSp>
      <p:grpSp>
        <p:nvGrpSpPr>
          <p:cNvPr id="3" name="Group 23"/>
          <p:cNvGrpSpPr/>
          <p:nvPr/>
        </p:nvGrpSpPr>
        <p:grpSpPr>
          <a:xfrm>
            <a:off x="1588" y="2959825"/>
            <a:ext cx="4941764" cy="962325"/>
            <a:chOff x="2905413" y="1285293"/>
            <a:chExt cx="784417" cy="1675616"/>
          </a:xfrm>
        </p:grpSpPr>
        <p:sp>
          <p:nvSpPr>
            <p:cNvPr id="10" name="Rectangle 9"/>
            <p:cNvSpPr/>
            <p:nvPr/>
          </p:nvSpPr>
          <p:spPr>
            <a:xfrm>
              <a:off x="2905413" y="1392074"/>
              <a:ext cx="784417" cy="15688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866" dirty="0">
                <a:solidFill>
                  <a:prstClr val="white"/>
                </a:solidFill>
                <a:cs typeface="+mn-ea"/>
                <a:sym typeface="+mn-lt"/>
              </a:endParaRPr>
            </a:p>
          </p:txBody>
        </p:sp>
        <p:sp>
          <p:nvSpPr>
            <p:cNvPr id="11" name="Rectangle 10"/>
            <p:cNvSpPr/>
            <p:nvPr/>
          </p:nvSpPr>
          <p:spPr>
            <a:xfrm>
              <a:off x="2905413" y="1285293"/>
              <a:ext cx="784417" cy="15688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866" dirty="0">
                <a:solidFill>
                  <a:prstClr val="white"/>
                </a:solidFill>
                <a:cs typeface="+mn-ea"/>
                <a:sym typeface="+mn-lt"/>
              </a:endParaRPr>
            </a:p>
          </p:txBody>
        </p:sp>
      </p:grpSp>
      <p:grpSp>
        <p:nvGrpSpPr>
          <p:cNvPr id="4" name="Group 23"/>
          <p:cNvGrpSpPr/>
          <p:nvPr/>
        </p:nvGrpSpPr>
        <p:grpSpPr>
          <a:xfrm>
            <a:off x="1589" y="1997500"/>
            <a:ext cx="4391663" cy="962325"/>
            <a:chOff x="2905413" y="1285292"/>
            <a:chExt cx="784417" cy="1675617"/>
          </a:xfrm>
        </p:grpSpPr>
        <p:sp>
          <p:nvSpPr>
            <p:cNvPr id="13" name="Rectangle 12"/>
            <p:cNvSpPr/>
            <p:nvPr/>
          </p:nvSpPr>
          <p:spPr>
            <a:xfrm>
              <a:off x="2905413" y="1392073"/>
              <a:ext cx="784417" cy="156883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866" dirty="0">
                <a:solidFill>
                  <a:prstClr val="white"/>
                </a:solidFill>
                <a:cs typeface="+mn-ea"/>
                <a:sym typeface="+mn-lt"/>
              </a:endParaRPr>
            </a:p>
          </p:txBody>
        </p:sp>
        <p:sp>
          <p:nvSpPr>
            <p:cNvPr id="14" name="Rectangle 13"/>
            <p:cNvSpPr/>
            <p:nvPr/>
          </p:nvSpPr>
          <p:spPr>
            <a:xfrm>
              <a:off x="2905413" y="1285292"/>
              <a:ext cx="784417" cy="15688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866" dirty="0">
                <a:solidFill>
                  <a:prstClr val="white"/>
                </a:solidFill>
                <a:cs typeface="+mn-ea"/>
                <a:sym typeface="+mn-lt"/>
              </a:endParaRPr>
            </a:p>
          </p:txBody>
        </p:sp>
      </p:grpSp>
      <p:grpSp>
        <p:nvGrpSpPr>
          <p:cNvPr id="5" name="Group 23"/>
          <p:cNvGrpSpPr/>
          <p:nvPr/>
        </p:nvGrpSpPr>
        <p:grpSpPr>
          <a:xfrm>
            <a:off x="1587" y="3922152"/>
            <a:ext cx="5491866" cy="962325"/>
            <a:chOff x="2905413" y="1245382"/>
            <a:chExt cx="784417" cy="1675617"/>
          </a:xfrm>
        </p:grpSpPr>
        <p:sp>
          <p:nvSpPr>
            <p:cNvPr id="16" name="Rectangle 15"/>
            <p:cNvSpPr/>
            <p:nvPr/>
          </p:nvSpPr>
          <p:spPr>
            <a:xfrm>
              <a:off x="2905413" y="1352164"/>
              <a:ext cx="784417" cy="156883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866" dirty="0">
                <a:solidFill>
                  <a:prstClr val="white"/>
                </a:solidFill>
                <a:cs typeface="+mn-ea"/>
                <a:sym typeface="+mn-lt"/>
              </a:endParaRPr>
            </a:p>
          </p:txBody>
        </p:sp>
        <p:sp>
          <p:nvSpPr>
            <p:cNvPr id="17" name="Rectangle 16"/>
            <p:cNvSpPr/>
            <p:nvPr/>
          </p:nvSpPr>
          <p:spPr>
            <a:xfrm>
              <a:off x="2905413" y="1245382"/>
              <a:ext cx="784417" cy="156883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866" dirty="0">
                <a:solidFill>
                  <a:prstClr val="white"/>
                </a:solidFill>
                <a:cs typeface="+mn-ea"/>
                <a:sym typeface="+mn-lt"/>
              </a:endParaRPr>
            </a:p>
          </p:txBody>
        </p:sp>
      </p:grpSp>
      <p:sp>
        <p:nvSpPr>
          <p:cNvPr id="22" name="Freeform 131"/>
          <p:cNvSpPr>
            <a:spLocks/>
          </p:cNvSpPr>
          <p:nvPr/>
        </p:nvSpPr>
        <p:spPr bwMode="auto">
          <a:xfrm>
            <a:off x="5272532" y="5116108"/>
            <a:ext cx="518748" cy="526607"/>
          </a:xfrm>
          <a:custGeom>
            <a:avLst/>
            <a:gdLst/>
            <a:ahLst/>
            <a:cxnLst>
              <a:cxn ang="0">
                <a:pos x="61" y="49"/>
              </a:cxn>
              <a:cxn ang="0">
                <a:pos x="49" y="62"/>
              </a:cxn>
              <a:cxn ang="0">
                <a:pos x="36" y="49"/>
              </a:cxn>
              <a:cxn ang="0">
                <a:pos x="36" y="48"/>
              </a:cxn>
              <a:cxn ang="0">
                <a:pos x="21" y="41"/>
              </a:cxn>
              <a:cxn ang="0">
                <a:pos x="13" y="44"/>
              </a:cxn>
              <a:cxn ang="0">
                <a:pos x="0" y="31"/>
              </a:cxn>
              <a:cxn ang="0">
                <a:pos x="13" y="18"/>
              </a:cxn>
              <a:cxn ang="0">
                <a:pos x="21" y="22"/>
              </a:cxn>
              <a:cxn ang="0">
                <a:pos x="36" y="15"/>
              </a:cxn>
              <a:cxn ang="0">
                <a:pos x="36" y="13"/>
              </a:cxn>
              <a:cxn ang="0">
                <a:pos x="49" y="0"/>
              </a:cxn>
              <a:cxn ang="0">
                <a:pos x="61" y="13"/>
              </a:cxn>
              <a:cxn ang="0">
                <a:pos x="49" y="26"/>
              </a:cxn>
              <a:cxn ang="0">
                <a:pos x="40" y="23"/>
              </a:cxn>
              <a:cxn ang="0">
                <a:pos x="25" y="30"/>
              </a:cxn>
              <a:cxn ang="0">
                <a:pos x="25" y="31"/>
              </a:cxn>
              <a:cxn ang="0">
                <a:pos x="25" y="33"/>
              </a:cxn>
              <a:cxn ang="0">
                <a:pos x="40" y="40"/>
              </a:cxn>
              <a:cxn ang="0">
                <a:pos x="49" y="36"/>
              </a:cxn>
              <a:cxn ang="0">
                <a:pos x="61" y="49"/>
              </a:cxn>
            </a:cxnLst>
            <a:rect l="0" t="0" r="r" b="b"/>
            <a:pathLst>
              <a:path w="61" h="62">
                <a:moveTo>
                  <a:pt x="61" y="49"/>
                </a:moveTo>
                <a:cubicBezTo>
                  <a:pt x="61" y="56"/>
                  <a:pt x="56" y="62"/>
                  <a:pt x="49" y="62"/>
                </a:cubicBezTo>
                <a:cubicBezTo>
                  <a:pt x="41" y="62"/>
                  <a:pt x="36" y="56"/>
                  <a:pt x="36" y="49"/>
                </a:cubicBezTo>
                <a:cubicBezTo>
                  <a:pt x="36" y="49"/>
                  <a:pt x="36" y="48"/>
                  <a:pt x="36" y="48"/>
                </a:cubicBezTo>
                <a:cubicBezTo>
                  <a:pt x="21" y="41"/>
                  <a:pt x="21" y="41"/>
                  <a:pt x="21" y="41"/>
                </a:cubicBezTo>
                <a:cubicBezTo>
                  <a:pt x="19" y="43"/>
                  <a:pt x="16" y="44"/>
                  <a:pt x="13" y="44"/>
                </a:cubicBezTo>
                <a:cubicBezTo>
                  <a:pt x="6" y="44"/>
                  <a:pt x="0" y="38"/>
                  <a:pt x="0" y="31"/>
                </a:cubicBezTo>
                <a:cubicBezTo>
                  <a:pt x="0" y="24"/>
                  <a:pt x="6" y="18"/>
                  <a:pt x="13" y="18"/>
                </a:cubicBezTo>
                <a:cubicBezTo>
                  <a:pt x="16" y="18"/>
                  <a:pt x="19" y="20"/>
                  <a:pt x="21" y="22"/>
                </a:cubicBezTo>
                <a:cubicBezTo>
                  <a:pt x="36" y="15"/>
                  <a:pt x="36" y="15"/>
                  <a:pt x="36" y="15"/>
                </a:cubicBezTo>
                <a:cubicBezTo>
                  <a:pt x="36" y="14"/>
                  <a:pt x="36" y="14"/>
                  <a:pt x="36" y="13"/>
                </a:cubicBezTo>
                <a:cubicBezTo>
                  <a:pt x="36" y="6"/>
                  <a:pt x="41" y="0"/>
                  <a:pt x="49" y="0"/>
                </a:cubicBezTo>
                <a:cubicBezTo>
                  <a:pt x="56" y="0"/>
                  <a:pt x="61" y="6"/>
                  <a:pt x="61" y="13"/>
                </a:cubicBezTo>
                <a:cubicBezTo>
                  <a:pt x="61" y="20"/>
                  <a:pt x="56" y="26"/>
                  <a:pt x="49" y="26"/>
                </a:cubicBezTo>
                <a:cubicBezTo>
                  <a:pt x="45" y="26"/>
                  <a:pt x="42" y="25"/>
                  <a:pt x="40" y="23"/>
                </a:cubicBezTo>
                <a:cubicBezTo>
                  <a:pt x="25" y="30"/>
                  <a:pt x="25" y="30"/>
                  <a:pt x="25" y="30"/>
                </a:cubicBezTo>
                <a:cubicBezTo>
                  <a:pt x="25" y="30"/>
                  <a:pt x="25" y="31"/>
                  <a:pt x="25" y="31"/>
                </a:cubicBezTo>
                <a:cubicBezTo>
                  <a:pt x="25" y="32"/>
                  <a:pt x="25" y="32"/>
                  <a:pt x="25" y="33"/>
                </a:cubicBezTo>
                <a:cubicBezTo>
                  <a:pt x="40" y="40"/>
                  <a:pt x="40" y="40"/>
                  <a:pt x="40" y="40"/>
                </a:cubicBezTo>
                <a:cubicBezTo>
                  <a:pt x="42" y="38"/>
                  <a:pt x="45" y="36"/>
                  <a:pt x="49" y="36"/>
                </a:cubicBezTo>
                <a:cubicBezTo>
                  <a:pt x="56" y="36"/>
                  <a:pt x="61" y="42"/>
                  <a:pt x="61" y="49"/>
                </a:cubicBezTo>
                <a:close/>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cs typeface="+mn-ea"/>
              <a:sym typeface="+mn-lt"/>
            </a:endParaRPr>
          </a:p>
        </p:txBody>
      </p:sp>
      <p:sp>
        <p:nvSpPr>
          <p:cNvPr id="23" name="Freeform 24"/>
          <p:cNvSpPr>
            <a:spLocks noEditPoints="1"/>
          </p:cNvSpPr>
          <p:nvPr/>
        </p:nvSpPr>
        <p:spPr bwMode="auto">
          <a:xfrm>
            <a:off x="3580706" y="2194963"/>
            <a:ext cx="536884" cy="501520"/>
          </a:xfrm>
          <a:custGeom>
            <a:avLst/>
            <a:gdLst/>
            <a:ahLst/>
            <a:cxnLst>
              <a:cxn ang="0">
                <a:pos x="77" y="16"/>
              </a:cxn>
              <a:cxn ang="0">
                <a:pos x="77" y="21"/>
              </a:cxn>
              <a:cxn ang="0">
                <a:pos x="72" y="21"/>
              </a:cxn>
              <a:cxn ang="0">
                <a:pos x="69" y="23"/>
              </a:cxn>
              <a:cxn ang="0">
                <a:pos x="8" y="23"/>
              </a:cxn>
              <a:cxn ang="0">
                <a:pos x="5" y="21"/>
              </a:cxn>
              <a:cxn ang="0">
                <a:pos x="0" y="21"/>
              </a:cxn>
              <a:cxn ang="0">
                <a:pos x="0" y="16"/>
              </a:cxn>
              <a:cxn ang="0">
                <a:pos x="38" y="0"/>
              </a:cxn>
              <a:cxn ang="0">
                <a:pos x="77" y="16"/>
              </a:cxn>
              <a:cxn ang="0">
                <a:pos x="77" y="67"/>
              </a:cxn>
              <a:cxn ang="0">
                <a:pos x="77" y="72"/>
              </a:cxn>
              <a:cxn ang="0">
                <a:pos x="0" y="72"/>
              </a:cxn>
              <a:cxn ang="0">
                <a:pos x="0" y="67"/>
              </a:cxn>
              <a:cxn ang="0">
                <a:pos x="3" y="65"/>
              </a:cxn>
              <a:cxn ang="0">
                <a:pos x="74" y="65"/>
              </a:cxn>
              <a:cxn ang="0">
                <a:pos x="77" y="67"/>
              </a:cxn>
              <a:cxn ang="0">
                <a:pos x="20" y="26"/>
              </a:cxn>
              <a:cxn ang="0">
                <a:pos x="20" y="57"/>
              </a:cxn>
              <a:cxn ang="0">
                <a:pos x="25" y="57"/>
              </a:cxn>
              <a:cxn ang="0">
                <a:pos x="25" y="26"/>
              </a:cxn>
              <a:cxn ang="0">
                <a:pos x="36" y="26"/>
              </a:cxn>
              <a:cxn ang="0">
                <a:pos x="36" y="57"/>
              </a:cxn>
              <a:cxn ang="0">
                <a:pos x="41" y="57"/>
              </a:cxn>
              <a:cxn ang="0">
                <a:pos x="41" y="26"/>
              </a:cxn>
              <a:cxn ang="0">
                <a:pos x="51" y="26"/>
              </a:cxn>
              <a:cxn ang="0">
                <a:pos x="51" y="57"/>
              </a:cxn>
              <a:cxn ang="0">
                <a:pos x="56" y="57"/>
              </a:cxn>
              <a:cxn ang="0">
                <a:pos x="56" y="26"/>
              </a:cxn>
              <a:cxn ang="0">
                <a:pos x="67" y="26"/>
              </a:cxn>
              <a:cxn ang="0">
                <a:pos x="67" y="57"/>
              </a:cxn>
              <a:cxn ang="0">
                <a:pos x="69" y="57"/>
              </a:cxn>
              <a:cxn ang="0">
                <a:pos x="72" y="59"/>
              </a:cxn>
              <a:cxn ang="0">
                <a:pos x="72" y="62"/>
              </a:cxn>
              <a:cxn ang="0">
                <a:pos x="5" y="62"/>
              </a:cxn>
              <a:cxn ang="0">
                <a:pos x="5" y="59"/>
              </a:cxn>
              <a:cxn ang="0">
                <a:pos x="8" y="57"/>
              </a:cxn>
              <a:cxn ang="0">
                <a:pos x="10" y="57"/>
              </a:cxn>
              <a:cxn ang="0">
                <a:pos x="10" y="26"/>
              </a:cxn>
              <a:cxn ang="0">
                <a:pos x="20" y="26"/>
              </a:cxn>
            </a:cxnLst>
            <a:rect l="0" t="0" r="r" b="b"/>
            <a:pathLst>
              <a:path w="77" h="72">
                <a:moveTo>
                  <a:pt x="77" y="16"/>
                </a:moveTo>
                <a:cubicBezTo>
                  <a:pt x="77" y="21"/>
                  <a:pt x="77" y="21"/>
                  <a:pt x="77" y="21"/>
                </a:cubicBezTo>
                <a:cubicBezTo>
                  <a:pt x="72" y="21"/>
                  <a:pt x="72" y="21"/>
                  <a:pt x="72" y="21"/>
                </a:cubicBezTo>
                <a:cubicBezTo>
                  <a:pt x="72" y="22"/>
                  <a:pt x="70" y="23"/>
                  <a:pt x="69" y="23"/>
                </a:cubicBezTo>
                <a:cubicBezTo>
                  <a:pt x="8" y="23"/>
                  <a:pt x="8" y="23"/>
                  <a:pt x="8" y="23"/>
                </a:cubicBezTo>
                <a:cubicBezTo>
                  <a:pt x="6" y="23"/>
                  <a:pt x="5" y="22"/>
                  <a:pt x="5" y="21"/>
                </a:cubicBezTo>
                <a:cubicBezTo>
                  <a:pt x="0" y="21"/>
                  <a:pt x="0" y="21"/>
                  <a:pt x="0" y="21"/>
                </a:cubicBezTo>
                <a:cubicBezTo>
                  <a:pt x="0" y="16"/>
                  <a:pt x="0" y="16"/>
                  <a:pt x="0" y="16"/>
                </a:cubicBezTo>
                <a:cubicBezTo>
                  <a:pt x="38" y="0"/>
                  <a:pt x="38" y="0"/>
                  <a:pt x="38" y="0"/>
                </a:cubicBezTo>
                <a:lnTo>
                  <a:pt x="77" y="16"/>
                </a:lnTo>
                <a:close/>
                <a:moveTo>
                  <a:pt x="77" y="67"/>
                </a:moveTo>
                <a:cubicBezTo>
                  <a:pt x="77" y="72"/>
                  <a:pt x="77" y="72"/>
                  <a:pt x="77" y="72"/>
                </a:cubicBezTo>
                <a:cubicBezTo>
                  <a:pt x="0" y="72"/>
                  <a:pt x="0" y="72"/>
                  <a:pt x="0" y="72"/>
                </a:cubicBezTo>
                <a:cubicBezTo>
                  <a:pt x="0" y="67"/>
                  <a:pt x="0" y="67"/>
                  <a:pt x="0" y="67"/>
                </a:cubicBezTo>
                <a:cubicBezTo>
                  <a:pt x="0" y="66"/>
                  <a:pt x="1" y="65"/>
                  <a:pt x="3" y="65"/>
                </a:cubicBezTo>
                <a:cubicBezTo>
                  <a:pt x="74" y="65"/>
                  <a:pt x="74" y="65"/>
                  <a:pt x="74" y="65"/>
                </a:cubicBezTo>
                <a:cubicBezTo>
                  <a:pt x="76" y="65"/>
                  <a:pt x="77" y="66"/>
                  <a:pt x="77" y="67"/>
                </a:cubicBezTo>
                <a:close/>
                <a:moveTo>
                  <a:pt x="20" y="26"/>
                </a:moveTo>
                <a:cubicBezTo>
                  <a:pt x="20" y="57"/>
                  <a:pt x="20" y="57"/>
                  <a:pt x="20" y="57"/>
                </a:cubicBezTo>
                <a:cubicBezTo>
                  <a:pt x="25" y="57"/>
                  <a:pt x="25" y="57"/>
                  <a:pt x="25" y="57"/>
                </a:cubicBezTo>
                <a:cubicBezTo>
                  <a:pt x="25" y="26"/>
                  <a:pt x="25" y="26"/>
                  <a:pt x="25" y="26"/>
                </a:cubicBezTo>
                <a:cubicBezTo>
                  <a:pt x="36" y="26"/>
                  <a:pt x="36" y="26"/>
                  <a:pt x="36" y="26"/>
                </a:cubicBezTo>
                <a:cubicBezTo>
                  <a:pt x="36" y="57"/>
                  <a:pt x="36" y="57"/>
                  <a:pt x="36" y="57"/>
                </a:cubicBezTo>
                <a:cubicBezTo>
                  <a:pt x="41" y="57"/>
                  <a:pt x="41" y="57"/>
                  <a:pt x="41" y="57"/>
                </a:cubicBezTo>
                <a:cubicBezTo>
                  <a:pt x="41" y="26"/>
                  <a:pt x="41" y="26"/>
                  <a:pt x="41" y="26"/>
                </a:cubicBezTo>
                <a:cubicBezTo>
                  <a:pt x="51" y="26"/>
                  <a:pt x="51" y="26"/>
                  <a:pt x="51" y="26"/>
                </a:cubicBezTo>
                <a:cubicBezTo>
                  <a:pt x="51" y="57"/>
                  <a:pt x="51" y="57"/>
                  <a:pt x="51" y="57"/>
                </a:cubicBezTo>
                <a:cubicBezTo>
                  <a:pt x="56" y="57"/>
                  <a:pt x="56" y="57"/>
                  <a:pt x="56" y="57"/>
                </a:cubicBezTo>
                <a:cubicBezTo>
                  <a:pt x="56" y="26"/>
                  <a:pt x="56" y="26"/>
                  <a:pt x="56" y="26"/>
                </a:cubicBezTo>
                <a:cubicBezTo>
                  <a:pt x="67" y="26"/>
                  <a:pt x="67" y="26"/>
                  <a:pt x="67" y="26"/>
                </a:cubicBezTo>
                <a:cubicBezTo>
                  <a:pt x="67" y="57"/>
                  <a:pt x="67" y="57"/>
                  <a:pt x="67" y="57"/>
                </a:cubicBezTo>
                <a:cubicBezTo>
                  <a:pt x="69" y="57"/>
                  <a:pt x="69" y="57"/>
                  <a:pt x="69" y="57"/>
                </a:cubicBezTo>
                <a:cubicBezTo>
                  <a:pt x="70" y="57"/>
                  <a:pt x="72" y="58"/>
                  <a:pt x="72" y="59"/>
                </a:cubicBezTo>
                <a:cubicBezTo>
                  <a:pt x="72" y="62"/>
                  <a:pt x="72" y="62"/>
                  <a:pt x="72" y="62"/>
                </a:cubicBezTo>
                <a:cubicBezTo>
                  <a:pt x="5" y="62"/>
                  <a:pt x="5" y="62"/>
                  <a:pt x="5" y="62"/>
                </a:cubicBezTo>
                <a:cubicBezTo>
                  <a:pt x="5" y="59"/>
                  <a:pt x="5" y="59"/>
                  <a:pt x="5" y="59"/>
                </a:cubicBezTo>
                <a:cubicBezTo>
                  <a:pt x="5" y="58"/>
                  <a:pt x="6" y="57"/>
                  <a:pt x="8" y="57"/>
                </a:cubicBezTo>
                <a:cubicBezTo>
                  <a:pt x="10" y="57"/>
                  <a:pt x="10" y="57"/>
                  <a:pt x="10" y="57"/>
                </a:cubicBezTo>
                <a:cubicBezTo>
                  <a:pt x="10" y="26"/>
                  <a:pt x="10" y="26"/>
                  <a:pt x="10" y="26"/>
                </a:cubicBezTo>
                <a:lnTo>
                  <a:pt x="20" y="26"/>
                </a:lnTo>
                <a:close/>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cs typeface="+mn-ea"/>
              <a:sym typeface="+mn-lt"/>
            </a:endParaRPr>
          </a:p>
        </p:txBody>
      </p:sp>
      <p:sp>
        <p:nvSpPr>
          <p:cNvPr id="24" name="Freeform 101"/>
          <p:cNvSpPr>
            <a:spLocks noEditPoints="1"/>
          </p:cNvSpPr>
          <p:nvPr/>
        </p:nvSpPr>
        <p:spPr bwMode="auto">
          <a:xfrm>
            <a:off x="4067068" y="3229744"/>
            <a:ext cx="652365" cy="432290"/>
          </a:xfrm>
          <a:custGeom>
            <a:avLst/>
            <a:gdLst/>
            <a:ahLst/>
            <a:cxnLst>
              <a:cxn ang="0">
                <a:pos x="77" y="43"/>
              </a:cxn>
              <a:cxn ang="0">
                <a:pos x="77" y="47"/>
              </a:cxn>
              <a:cxn ang="0">
                <a:pos x="70" y="51"/>
              </a:cxn>
              <a:cxn ang="0">
                <a:pos x="6" y="51"/>
              </a:cxn>
              <a:cxn ang="0">
                <a:pos x="0" y="47"/>
              </a:cxn>
              <a:cxn ang="0">
                <a:pos x="0" y="43"/>
              </a:cxn>
              <a:cxn ang="0">
                <a:pos x="6" y="43"/>
              </a:cxn>
              <a:cxn ang="0">
                <a:pos x="70" y="43"/>
              </a:cxn>
              <a:cxn ang="0">
                <a:pos x="77" y="43"/>
              </a:cxn>
              <a:cxn ang="0">
                <a:pos x="10" y="34"/>
              </a:cxn>
              <a:cxn ang="0">
                <a:pos x="10" y="6"/>
              </a:cxn>
              <a:cxn ang="0">
                <a:pos x="16" y="0"/>
              </a:cxn>
              <a:cxn ang="0">
                <a:pos x="60" y="0"/>
              </a:cxn>
              <a:cxn ang="0">
                <a:pos x="67" y="6"/>
              </a:cxn>
              <a:cxn ang="0">
                <a:pos x="67" y="34"/>
              </a:cxn>
              <a:cxn ang="0">
                <a:pos x="60" y="41"/>
              </a:cxn>
              <a:cxn ang="0">
                <a:pos x="16" y="41"/>
              </a:cxn>
              <a:cxn ang="0">
                <a:pos x="10" y="34"/>
              </a:cxn>
              <a:cxn ang="0">
                <a:pos x="15" y="34"/>
              </a:cxn>
              <a:cxn ang="0">
                <a:pos x="16" y="36"/>
              </a:cxn>
              <a:cxn ang="0">
                <a:pos x="60" y="36"/>
              </a:cxn>
              <a:cxn ang="0">
                <a:pos x="61" y="34"/>
              </a:cxn>
              <a:cxn ang="0">
                <a:pos x="61" y="6"/>
              </a:cxn>
              <a:cxn ang="0">
                <a:pos x="60" y="5"/>
              </a:cxn>
              <a:cxn ang="0">
                <a:pos x="16" y="5"/>
              </a:cxn>
              <a:cxn ang="0">
                <a:pos x="15" y="6"/>
              </a:cxn>
              <a:cxn ang="0">
                <a:pos x="15" y="34"/>
              </a:cxn>
              <a:cxn ang="0">
                <a:pos x="42" y="47"/>
              </a:cxn>
              <a:cxn ang="0">
                <a:pos x="42" y="46"/>
              </a:cxn>
              <a:cxn ang="0">
                <a:pos x="35" y="46"/>
              </a:cxn>
              <a:cxn ang="0">
                <a:pos x="34" y="47"/>
              </a:cxn>
              <a:cxn ang="0">
                <a:pos x="35" y="47"/>
              </a:cxn>
              <a:cxn ang="0">
                <a:pos x="42" y="47"/>
              </a:cxn>
              <a:cxn ang="0">
                <a:pos x="42" y="47"/>
              </a:cxn>
            </a:cxnLst>
            <a:rect l="0" t="0" r="r" b="b"/>
            <a:pathLst>
              <a:path w="77" h="51">
                <a:moveTo>
                  <a:pt x="77" y="43"/>
                </a:moveTo>
                <a:cubicBezTo>
                  <a:pt x="77" y="47"/>
                  <a:pt x="77" y="47"/>
                  <a:pt x="77" y="47"/>
                </a:cubicBezTo>
                <a:cubicBezTo>
                  <a:pt x="77" y="49"/>
                  <a:pt x="74" y="51"/>
                  <a:pt x="70" y="51"/>
                </a:cubicBezTo>
                <a:cubicBezTo>
                  <a:pt x="6" y="51"/>
                  <a:pt x="6" y="51"/>
                  <a:pt x="6" y="51"/>
                </a:cubicBezTo>
                <a:cubicBezTo>
                  <a:pt x="3" y="51"/>
                  <a:pt x="0" y="49"/>
                  <a:pt x="0" y="47"/>
                </a:cubicBezTo>
                <a:cubicBezTo>
                  <a:pt x="0" y="43"/>
                  <a:pt x="0" y="43"/>
                  <a:pt x="0" y="43"/>
                </a:cubicBezTo>
                <a:cubicBezTo>
                  <a:pt x="6" y="43"/>
                  <a:pt x="6" y="43"/>
                  <a:pt x="6" y="43"/>
                </a:cubicBezTo>
                <a:cubicBezTo>
                  <a:pt x="70" y="43"/>
                  <a:pt x="70" y="43"/>
                  <a:pt x="70" y="43"/>
                </a:cubicBezTo>
                <a:lnTo>
                  <a:pt x="77" y="43"/>
                </a:lnTo>
                <a:close/>
                <a:moveTo>
                  <a:pt x="10" y="34"/>
                </a:moveTo>
                <a:cubicBezTo>
                  <a:pt x="10" y="6"/>
                  <a:pt x="10" y="6"/>
                  <a:pt x="10" y="6"/>
                </a:cubicBezTo>
                <a:cubicBezTo>
                  <a:pt x="10" y="2"/>
                  <a:pt x="13" y="0"/>
                  <a:pt x="16" y="0"/>
                </a:cubicBezTo>
                <a:cubicBezTo>
                  <a:pt x="60" y="0"/>
                  <a:pt x="60" y="0"/>
                  <a:pt x="60" y="0"/>
                </a:cubicBezTo>
                <a:cubicBezTo>
                  <a:pt x="64" y="0"/>
                  <a:pt x="67" y="2"/>
                  <a:pt x="67" y="6"/>
                </a:cubicBezTo>
                <a:cubicBezTo>
                  <a:pt x="67" y="34"/>
                  <a:pt x="67" y="34"/>
                  <a:pt x="67" y="34"/>
                </a:cubicBezTo>
                <a:cubicBezTo>
                  <a:pt x="67" y="38"/>
                  <a:pt x="64" y="41"/>
                  <a:pt x="60" y="41"/>
                </a:cubicBezTo>
                <a:cubicBezTo>
                  <a:pt x="16" y="41"/>
                  <a:pt x="16" y="41"/>
                  <a:pt x="16" y="41"/>
                </a:cubicBezTo>
                <a:cubicBezTo>
                  <a:pt x="13" y="41"/>
                  <a:pt x="10" y="38"/>
                  <a:pt x="10" y="34"/>
                </a:cubicBezTo>
                <a:close/>
                <a:moveTo>
                  <a:pt x="15" y="34"/>
                </a:moveTo>
                <a:cubicBezTo>
                  <a:pt x="15" y="35"/>
                  <a:pt x="16" y="36"/>
                  <a:pt x="16" y="36"/>
                </a:cubicBezTo>
                <a:cubicBezTo>
                  <a:pt x="60" y="36"/>
                  <a:pt x="60" y="36"/>
                  <a:pt x="60" y="36"/>
                </a:cubicBezTo>
                <a:cubicBezTo>
                  <a:pt x="61" y="36"/>
                  <a:pt x="61" y="35"/>
                  <a:pt x="61" y="34"/>
                </a:cubicBezTo>
                <a:cubicBezTo>
                  <a:pt x="61" y="6"/>
                  <a:pt x="61" y="6"/>
                  <a:pt x="61" y="6"/>
                </a:cubicBezTo>
                <a:cubicBezTo>
                  <a:pt x="61" y="5"/>
                  <a:pt x="61" y="5"/>
                  <a:pt x="60" y="5"/>
                </a:cubicBezTo>
                <a:cubicBezTo>
                  <a:pt x="16" y="5"/>
                  <a:pt x="16" y="5"/>
                  <a:pt x="16" y="5"/>
                </a:cubicBezTo>
                <a:cubicBezTo>
                  <a:pt x="16" y="5"/>
                  <a:pt x="15" y="5"/>
                  <a:pt x="15" y="6"/>
                </a:cubicBezTo>
                <a:lnTo>
                  <a:pt x="15" y="34"/>
                </a:lnTo>
                <a:close/>
                <a:moveTo>
                  <a:pt x="42" y="47"/>
                </a:moveTo>
                <a:cubicBezTo>
                  <a:pt x="42" y="46"/>
                  <a:pt x="42" y="46"/>
                  <a:pt x="42" y="46"/>
                </a:cubicBezTo>
                <a:cubicBezTo>
                  <a:pt x="35" y="46"/>
                  <a:pt x="35" y="46"/>
                  <a:pt x="35" y="46"/>
                </a:cubicBezTo>
                <a:cubicBezTo>
                  <a:pt x="35" y="46"/>
                  <a:pt x="34" y="46"/>
                  <a:pt x="34" y="47"/>
                </a:cubicBezTo>
                <a:cubicBezTo>
                  <a:pt x="34" y="47"/>
                  <a:pt x="35" y="47"/>
                  <a:pt x="35" y="47"/>
                </a:cubicBezTo>
                <a:cubicBezTo>
                  <a:pt x="42" y="47"/>
                  <a:pt x="42" y="47"/>
                  <a:pt x="42" y="47"/>
                </a:cubicBezTo>
                <a:cubicBezTo>
                  <a:pt x="42" y="47"/>
                  <a:pt x="42" y="47"/>
                  <a:pt x="42" y="47"/>
                </a:cubicBezTo>
                <a:close/>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cs typeface="+mn-ea"/>
              <a:sym typeface="+mn-lt"/>
            </a:endParaRPr>
          </a:p>
        </p:txBody>
      </p:sp>
      <p:sp>
        <p:nvSpPr>
          <p:cNvPr id="25" name="Freeform 103"/>
          <p:cNvSpPr>
            <a:spLocks noEditPoints="1"/>
          </p:cNvSpPr>
          <p:nvPr/>
        </p:nvSpPr>
        <p:spPr bwMode="auto">
          <a:xfrm>
            <a:off x="4815326" y="4118818"/>
            <a:ext cx="357623" cy="526608"/>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chemeClr val="bg1"/>
          </a:solidFill>
          <a:ln w="9525">
            <a:noFill/>
            <a:round/>
            <a:headEnd/>
            <a:tailEnd/>
          </a:ln>
        </p:spPr>
        <p:txBody>
          <a:bodyPr vert="horz" wrap="square" lIns="121888" tIns="60944" rIns="121888" bIns="60944" numCol="1" anchor="t" anchorCtr="0" compatLnSpc="1">
            <a:prstTxWarp prst="textNoShape">
              <a:avLst/>
            </a:prstTxWarp>
          </a:bodyPr>
          <a:lstStyle/>
          <a:p>
            <a:pPr defTabSz="914126"/>
            <a:endParaRPr lang="en-US" sz="2399" dirty="0">
              <a:solidFill>
                <a:srgbClr val="FFFFFF"/>
              </a:solidFill>
              <a:cs typeface="+mn-ea"/>
              <a:sym typeface="+mn-lt"/>
            </a:endParaRPr>
          </a:p>
        </p:txBody>
      </p:sp>
      <p:sp>
        <p:nvSpPr>
          <p:cNvPr id="26" name="Footer Text"/>
          <p:cNvSpPr txBox="1"/>
          <p:nvPr/>
        </p:nvSpPr>
        <p:spPr>
          <a:xfrm>
            <a:off x="354291" y="2273533"/>
            <a:ext cx="3048661" cy="205121"/>
          </a:xfrm>
          <a:prstGeom prst="rect">
            <a:avLst/>
          </a:prstGeom>
          <a:noFill/>
        </p:spPr>
        <p:txBody>
          <a:bodyPr wrap="square" lIns="0" tIns="0" rIns="0" bIns="0" rtlCol="0">
            <a:spAutoFit/>
          </a:bodyPr>
          <a:lstStyle/>
          <a:p>
            <a:pPr algn="r" defTabSz="914126"/>
            <a:r>
              <a:rPr lang="zh-CN" altLang="en-US" sz="1333" dirty="0">
                <a:solidFill>
                  <a:prstClr val="white"/>
                </a:solidFill>
                <a:cs typeface="+mn-ea"/>
                <a:sym typeface="+mn-lt"/>
              </a:rPr>
              <a:t>点击此处输入相关文本内容</a:t>
            </a:r>
            <a:endParaRPr lang="en-US" sz="1333" dirty="0">
              <a:solidFill>
                <a:prstClr val="white"/>
              </a:solidFill>
              <a:cs typeface="+mn-ea"/>
              <a:sym typeface="+mn-lt"/>
            </a:endParaRPr>
          </a:p>
        </p:txBody>
      </p:sp>
      <p:sp>
        <p:nvSpPr>
          <p:cNvPr id="28" name="Footer Text"/>
          <p:cNvSpPr txBox="1"/>
          <p:nvPr/>
        </p:nvSpPr>
        <p:spPr>
          <a:xfrm>
            <a:off x="862159" y="3213682"/>
            <a:ext cx="3048661" cy="205121"/>
          </a:xfrm>
          <a:prstGeom prst="rect">
            <a:avLst/>
          </a:prstGeom>
          <a:noFill/>
        </p:spPr>
        <p:txBody>
          <a:bodyPr wrap="square" lIns="0" tIns="0" rIns="0" bIns="0" rtlCol="0">
            <a:spAutoFit/>
          </a:bodyPr>
          <a:lstStyle/>
          <a:p>
            <a:pPr algn="r" defTabSz="914126"/>
            <a:r>
              <a:rPr lang="zh-CN" altLang="en-US" sz="1333" dirty="0">
                <a:solidFill>
                  <a:prstClr val="white"/>
                </a:solidFill>
                <a:cs typeface="+mn-ea"/>
                <a:sym typeface="+mn-lt"/>
              </a:rPr>
              <a:t>点击此处输入相关文本内容</a:t>
            </a:r>
            <a:endParaRPr lang="en-US" sz="1333" dirty="0">
              <a:solidFill>
                <a:prstClr val="white"/>
              </a:solidFill>
              <a:cs typeface="+mn-ea"/>
              <a:sym typeface="+mn-lt"/>
            </a:endParaRPr>
          </a:p>
        </p:txBody>
      </p:sp>
      <p:sp>
        <p:nvSpPr>
          <p:cNvPr id="29" name="Footer Text"/>
          <p:cNvSpPr txBox="1"/>
          <p:nvPr/>
        </p:nvSpPr>
        <p:spPr>
          <a:xfrm>
            <a:off x="1522387" y="4144211"/>
            <a:ext cx="3048661" cy="205121"/>
          </a:xfrm>
          <a:prstGeom prst="rect">
            <a:avLst/>
          </a:prstGeom>
          <a:noFill/>
        </p:spPr>
        <p:txBody>
          <a:bodyPr wrap="square" lIns="0" tIns="0" rIns="0" bIns="0" rtlCol="0">
            <a:spAutoFit/>
          </a:bodyPr>
          <a:lstStyle/>
          <a:p>
            <a:pPr algn="r" defTabSz="914126"/>
            <a:r>
              <a:rPr lang="zh-CN" altLang="en-US" sz="1333" dirty="0">
                <a:solidFill>
                  <a:prstClr val="white"/>
                </a:solidFill>
                <a:cs typeface="+mn-ea"/>
                <a:sym typeface="+mn-lt"/>
              </a:rPr>
              <a:t>点击此处输入相关文本内容</a:t>
            </a:r>
            <a:endParaRPr lang="en-US" sz="1333" dirty="0">
              <a:solidFill>
                <a:prstClr val="white"/>
              </a:solidFill>
              <a:cs typeface="+mn-ea"/>
              <a:sym typeface="+mn-lt"/>
            </a:endParaRPr>
          </a:p>
        </p:txBody>
      </p:sp>
      <p:sp>
        <p:nvSpPr>
          <p:cNvPr id="31" name="Footer Text"/>
          <p:cNvSpPr txBox="1"/>
          <p:nvPr/>
        </p:nvSpPr>
        <p:spPr>
          <a:xfrm>
            <a:off x="1997967" y="5130879"/>
            <a:ext cx="3048661" cy="205121"/>
          </a:xfrm>
          <a:prstGeom prst="rect">
            <a:avLst/>
          </a:prstGeom>
          <a:noFill/>
        </p:spPr>
        <p:txBody>
          <a:bodyPr wrap="square" lIns="0" tIns="0" rIns="0" bIns="0" rtlCol="0">
            <a:spAutoFit/>
          </a:bodyPr>
          <a:lstStyle/>
          <a:p>
            <a:pPr algn="r" defTabSz="914126"/>
            <a:r>
              <a:rPr lang="zh-CN" altLang="en-US" sz="1333" dirty="0">
                <a:solidFill>
                  <a:prstClr val="white"/>
                </a:solidFill>
                <a:cs typeface="+mn-ea"/>
                <a:sym typeface="+mn-lt"/>
              </a:rPr>
              <a:t>点击此处输入相关文本内容</a:t>
            </a:r>
            <a:endParaRPr lang="en-US" sz="1333" dirty="0">
              <a:solidFill>
                <a:prstClr val="white"/>
              </a:solidFill>
              <a:cs typeface="+mn-ea"/>
              <a:sym typeface="+mn-lt"/>
            </a:endParaRPr>
          </a:p>
        </p:txBody>
      </p:sp>
      <p:sp>
        <p:nvSpPr>
          <p:cNvPr id="39" name="文本框 38"/>
          <p:cNvSpPr txBox="1"/>
          <p:nvPr/>
        </p:nvSpPr>
        <p:spPr>
          <a:xfrm>
            <a:off x="3792345" y="76432"/>
            <a:ext cx="5255202" cy="707702"/>
          </a:xfrm>
          <a:prstGeom prst="rect">
            <a:avLst/>
          </a:prstGeom>
          <a:noFill/>
        </p:spPr>
        <p:txBody>
          <a:bodyPr wrap="square" lIns="91416" tIns="45708" rIns="91416" bIns="45708" rtlCol="0">
            <a:spAutoFit/>
          </a:bodyPr>
          <a:lstStyle/>
          <a:p>
            <a:pPr algn="ctr" fontAlgn="base">
              <a:spcBef>
                <a:spcPct val="0"/>
              </a:spcBef>
              <a:spcAft>
                <a:spcPct val="0"/>
              </a:spcAft>
              <a:buFont typeface="Arial" panose="020B0604020202020204" pitchFamily="34" charset="0"/>
              <a:buNone/>
            </a:pPr>
            <a:r>
              <a:rPr lang="zh-CN" altLang="en-US" sz="4000" b="1" dirty="0">
                <a:solidFill>
                  <a:schemeClr val="bg1"/>
                </a:solidFill>
                <a:cs typeface="+mn-ea"/>
                <a:sym typeface="+mn-lt"/>
              </a:rPr>
              <a:t>当前工作亮点</a:t>
            </a:r>
          </a:p>
        </p:txBody>
      </p:sp>
      <p:sp>
        <p:nvSpPr>
          <p:cNvPr id="36" name="Text Placeholder 3">
            <a:extLst>
              <a:ext uri="{FF2B5EF4-FFF2-40B4-BE49-F238E27FC236}">
                <a16:creationId xmlns:a16="http://schemas.microsoft.com/office/drawing/2014/main" id="{75B85282-3CA7-47D2-B2BE-6EC525A4549D}"/>
              </a:ext>
            </a:extLst>
          </p:cNvPr>
          <p:cNvSpPr txBox="1">
            <a:spLocks/>
          </p:cNvSpPr>
          <p:nvPr/>
        </p:nvSpPr>
        <p:spPr>
          <a:xfrm>
            <a:off x="4406482" y="1715146"/>
            <a:ext cx="4553224" cy="102752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8804">
              <a:lnSpc>
                <a:spcPct val="150000"/>
              </a:lnSpc>
              <a:spcBef>
                <a:spcPct val="20000"/>
              </a:spcBef>
              <a:defRPr/>
            </a:pPr>
            <a:r>
              <a:rPr lang="zh-CN" altLang="en-US" sz="1800" b="1" dirty="0">
                <a:solidFill>
                  <a:srgbClr val="00B0F0"/>
                </a:solidFill>
                <a:cs typeface="+mn-ea"/>
                <a:sym typeface="+mn-lt"/>
              </a:rPr>
              <a:t>添加标题内容</a:t>
            </a:r>
            <a:br>
              <a:rPr lang="en-US" sz="1400" b="1" dirty="0">
                <a:solidFill>
                  <a:prstClr val="white">
                    <a:lumMod val="50000"/>
                  </a:prstClr>
                </a:solidFill>
                <a:cs typeface="+mn-ea"/>
                <a:sym typeface="+mn-lt"/>
              </a:rPr>
            </a:br>
            <a:r>
              <a:rPr lang="zh-CN" altLang="en-US" sz="1400" dirty="0">
                <a:solidFill>
                  <a:schemeClr val="bg1"/>
                </a:solidFill>
                <a:cs typeface="+mn-ea"/>
                <a:sym typeface="+mn-lt"/>
              </a:rPr>
              <a:t>点击此处输入相关文本内容点击此处输入相关文本内容点击此处输入相关文本内容</a:t>
            </a:r>
            <a:endParaRPr lang="en-US" sz="1400" dirty="0">
              <a:solidFill>
                <a:schemeClr val="bg1"/>
              </a:solidFill>
              <a:cs typeface="+mn-ea"/>
              <a:sym typeface="+mn-lt"/>
            </a:endParaRPr>
          </a:p>
        </p:txBody>
      </p:sp>
      <p:sp>
        <p:nvSpPr>
          <p:cNvPr id="40" name="Text Placeholder 3">
            <a:extLst>
              <a:ext uri="{FF2B5EF4-FFF2-40B4-BE49-F238E27FC236}">
                <a16:creationId xmlns:a16="http://schemas.microsoft.com/office/drawing/2014/main" id="{B6668676-8570-4165-8A2E-4EADA6ACD56B}"/>
              </a:ext>
            </a:extLst>
          </p:cNvPr>
          <p:cNvSpPr txBox="1">
            <a:spLocks/>
          </p:cNvSpPr>
          <p:nvPr/>
        </p:nvSpPr>
        <p:spPr>
          <a:xfrm>
            <a:off x="5562146" y="2798117"/>
            <a:ext cx="4553224" cy="102752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8804">
              <a:lnSpc>
                <a:spcPct val="150000"/>
              </a:lnSpc>
              <a:spcBef>
                <a:spcPct val="20000"/>
              </a:spcBef>
              <a:defRPr/>
            </a:pPr>
            <a:r>
              <a:rPr lang="zh-CN" altLang="en-US" sz="1800" b="1" dirty="0">
                <a:solidFill>
                  <a:srgbClr val="00B0F0"/>
                </a:solidFill>
                <a:cs typeface="+mn-ea"/>
                <a:sym typeface="+mn-lt"/>
              </a:rPr>
              <a:t>添加标题内容</a:t>
            </a:r>
            <a:br>
              <a:rPr lang="en-US" sz="1400" b="1" dirty="0">
                <a:solidFill>
                  <a:prstClr val="white">
                    <a:lumMod val="50000"/>
                  </a:prstClr>
                </a:solidFill>
                <a:cs typeface="+mn-ea"/>
                <a:sym typeface="+mn-lt"/>
              </a:rPr>
            </a:br>
            <a:r>
              <a:rPr lang="zh-CN" altLang="en-US" sz="1400" dirty="0">
                <a:solidFill>
                  <a:schemeClr val="bg1"/>
                </a:solidFill>
                <a:cs typeface="+mn-ea"/>
                <a:sym typeface="+mn-lt"/>
              </a:rPr>
              <a:t>点击此处输入相关文本内容点击此处输入相关文本内容点击此处输入相关文本内容</a:t>
            </a:r>
            <a:endParaRPr lang="en-US" sz="1400" dirty="0">
              <a:solidFill>
                <a:schemeClr val="bg1"/>
              </a:solidFill>
              <a:cs typeface="+mn-ea"/>
              <a:sym typeface="+mn-lt"/>
            </a:endParaRPr>
          </a:p>
        </p:txBody>
      </p:sp>
      <p:sp>
        <p:nvSpPr>
          <p:cNvPr id="41" name="Text Placeholder 3">
            <a:extLst>
              <a:ext uri="{FF2B5EF4-FFF2-40B4-BE49-F238E27FC236}">
                <a16:creationId xmlns:a16="http://schemas.microsoft.com/office/drawing/2014/main" id="{3F526415-4AC0-43A2-B31E-0BDB0502B146}"/>
              </a:ext>
            </a:extLst>
          </p:cNvPr>
          <p:cNvSpPr txBox="1">
            <a:spLocks/>
          </p:cNvSpPr>
          <p:nvPr/>
        </p:nvSpPr>
        <p:spPr>
          <a:xfrm>
            <a:off x="6683094" y="3803534"/>
            <a:ext cx="4553224" cy="102752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8804">
              <a:lnSpc>
                <a:spcPct val="150000"/>
              </a:lnSpc>
              <a:spcBef>
                <a:spcPct val="20000"/>
              </a:spcBef>
              <a:defRPr/>
            </a:pPr>
            <a:r>
              <a:rPr lang="zh-CN" altLang="en-US" sz="1800" b="1" dirty="0">
                <a:solidFill>
                  <a:srgbClr val="00B0F0"/>
                </a:solidFill>
                <a:cs typeface="+mn-ea"/>
                <a:sym typeface="+mn-lt"/>
              </a:rPr>
              <a:t>添加标题内容</a:t>
            </a:r>
            <a:br>
              <a:rPr lang="en-US" sz="1400" b="1" dirty="0">
                <a:solidFill>
                  <a:prstClr val="white">
                    <a:lumMod val="50000"/>
                  </a:prstClr>
                </a:solidFill>
                <a:cs typeface="+mn-ea"/>
                <a:sym typeface="+mn-lt"/>
              </a:rPr>
            </a:br>
            <a:r>
              <a:rPr lang="zh-CN" altLang="en-US" sz="1400" dirty="0">
                <a:solidFill>
                  <a:schemeClr val="bg1"/>
                </a:solidFill>
                <a:cs typeface="+mn-ea"/>
                <a:sym typeface="+mn-lt"/>
              </a:rPr>
              <a:t>点击此处输入相关文本内容点击此处输入相关文本内容点击此处输入相关文本内容</a:t>
            </a:r>
            <a:endParaRPr lang="en-US" sz="1400" dirty="0">
              <a:solidFill>
                <a:schemeClr val="bg1"/>
              </a:solidFill>
              <a:cs typeface="+mn-ea"/>
              <a:sym typeface="+mn-lt"/>
            </a:endParaRPr>
          </a:p>
        </p:txBody>
      </p:sp>
      <p:sp>
        <p:nvSpPr>
          <p:cNvPr id="42" name="Text Placeholder 3">
            <a:extLst>
              <a:ext uri="{FF2B5EF4-FFF2-40B4-BE49-F238E27FC236}">
                <a16:creationId xmlns:a16="http://schemas.microsoft.com/office/drawing/2014/main" id="{082D47FB-8EA8-4B6E-9ADC-CF4300A1CDAA}"/>
              </a:ext>
            </a:extLst>
          </p:cNvPr>
          <p:cNvSpPr txBox="1">
            <a:spLocks/>
          </p:cNvSpPr>
          <p:nvPr/>
        </p:nvSpPr>
        <p:spPr>
          <a:xfrm>
            <a:off x="7009982" y="4936164"/>
            <a:ext cx="4553224" cy="102752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8804">
              <a:lnSpc>
                <a:spcPct val="150000"/>
              </a:lnSpc>
              <a:spcBef>
                <a:spcPct val="20000"/>
              </a:spcBef>
              <a:defRPr/>
            </a:pPr>
            <a:r>
              <a:rPr lang="zh-CN" altLang="en-US" sz="1800" b="1" dirty="0">
                <a:solidFill>
                  <a:srgbClr val="00B0F0"/>
                </a:solidFill>
                <a:cs typeface="+mn-ea"/>
                <a:sym typeface="+mn-lt"/>
              </a:rPr>
              <a:t>添加标题内容</a:t>
            </a:r>
            <a:br>
              <a:rPr lang="en-US" sz="1400" b="1" dirty="0">
                <a:solidFill>
                  <a:prstClr val="white">
                    <a:lumMod val="50000"/>
                  </a:prstClr>
                </a:solidFill>
                <a:cs typeface="+mn-ea"/>
                <a:sym typeface="+mn-lt"/>
              </a:rPr>
            </a:br>
            <a:r>
              <a:rPr lang="zh-CN" altLang="en-US" sz="1400" dirty="0">
                <a:solidFill>
                  <a:schemeClr val="bg1"/>
                </a:solidFill>
                <a:cs typeface="+mn-ea"/>
                <a:sym typeface="+mn-lt"/>
              </a:rPr>
              <a:t>点击此处输入相关文本内容点击此处输入相关文本内容点击此处输入相关文本内容</a:t>
            </a:r>
            <a:endParaRPr lang="en-US" sz="1400" dirty="0">
              <a:solidFill>
                <a:schemeClr val="bg1"/>
              </a:solidFill>
              <a:cs typeface="+mn-ea"/>
              <a:sym typeface="+mn-lt"/>
            </a:endParaRPr>
          </a:p>
        </p:txBody>
      </p:sp>
    </p:spTree>
    <p:extLst>
      <p:ext uri="{BB962C8B-B14F-4D97-AF65-F5344CB8AC3E}">
        <p14:creationId xmlns:p14="http://schemas.microsoft.com/office/powerpoint/2010/main" val="1220601632"/>
      </p:ext>
    </p:extLst>
  </p:cSld>
  <p:clrMapOvr>
    <a:masterClrMapping/>
  </p:clrMapOvr>
  <mc:AlternateContent xmlns:mc="http://schemas.openxmlformats.org/markup-compatibility/2006">
    <mc:Choice xmlns:p14="http://schemas.microsoft.com/office/powerpoint/2010/main" Requires="p14">
      <p:transition p14:dur="250" advClick="0" advTm="4000">
        <p:dissolve/>
      </p:transition>
    </mc:Choice>
    <mc:Fallback>
      <p:transition advClick="0" advTm="400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0"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Effect transition="in" filter="fade">
                                      <p:cBhvr>
                                        <p:cTn id="14" dur="500"/>
                                        <p:tgtEl>
                                          <p:spTgt spid="23"/>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right)">
                                      <p:cBhvr>
                                        <p:cTn id="17" dur="500"/>
                                        <p:tgtEl>
                                          <p:spTgt spid="26"/>
                                        </p:tgtEl>
                                      </p:cBhvr>
                                    </p:animEffect>
                                  </p:childTnLst>
                                </p:cTn>
                              </p:par>
                            </p:childTnLst>
                          </p:cTn>
                        </p:par>
                        <p:par>
                          <p:cTn id="18" fill="hold">
                            <p:stCondLst>
                              <p:cond delay="1000"/>
                            </p:stCondLst>
                            <p:childTnLst>
                              <p:par>
                                <p:cTn id="19" presetID="2" presetClass="entr" presetSubtype="8" accel="50000" decel="5000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0-#ppt_w/2"/>
                                          </p:val>
                                        </p:tav>
                                        <p:tav tm="100000">
                                          <p:val>
                                            <p:strVal val="#ppt_x"/>
                                          </p:val>
                                        </p:tav>
                                      </p:tavLst>
                                    </p:anim>
                                    <p:anim calcmode="lin" valueType="num">
                                      <p:cBhvr additive="base">
                                        <p:cTn id="22" dur="500" fill="hold"/>
                                        <p:tgtEl>
                                          <p:spTgt spid="3"/>
                                        </p:tgtEl>
                                        <p:attrNameLst>
                                          <p:attrName>ppt_y</p:attrName>
                                        </p:attrNameLst>
                                      </p:cBhvr>
                                      <p:tavLst>
                                        <p:tav tm="0">
                                          <p:val>
                                            <p:strVal val="#ppt_y"/>
                                          </p:val>
                                        </p:tav>
                                        <p:tav tm="100000">
                                          <p:val>
                                            <p:strVal val="#ppt_y"/>
                                          </p:val>
                                        </p:tav>
                                      </p:tavLst>
                                    </p:anim>
                                  </p:childTnLst>
                                </p:cTn>
                              </p:par>
                            </p:childTnLst>
                          </p:cTn>
                        </p:par>
                        <p:par>
                          <p:cTn id="23" fill="hold">
                            <p:stCondLst>
                              <p:cond delay="1500"/>
                            </p:stCondLst>
                            <p:childTnLst>
                              <p:par>
                                <p:cTn id="24" presetID="53" presetClass="entr" presetSubtype="0" fill="hold" grpId="0" nodeType="after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p:cTn id="26" dur="500" fill="hold"/>
                                        <p:tgtEl>
                                          <p:spTgt spid="24"/>
                                        </p:tgtEl>
                                        <p:attrNameLst>
                                          <p:attrName>ppt_w</p:attrName>
                                        </p:attrNameLst>
                                      </p:cBhvr>
                                      <p:tavLst>
                                        <p:tav tm="0">
                                          <p:val>
                                            <p:fltVal val="0"/>
                                          </p:val>
                                        </p:tav>
                                        <p:tav tm="100000">
                                          <p:val>
                                            <p:strVal val="#ppt_w"/>
                                          </p:val>
                                        </p:tav>
                                      </p:tavLst>
                                    </p:anim>
                                    <p:anim calcmode="lin" valueType="num">
                                      <p:cBhvr>
                                        <p:cTn id="27" dur="500" fill="hold"/>
                                        <p:tgtEl>
                                          <p:spTgt spid="24"/>
                                        </p:tgtEl>
                                        <p:attrNameLst>
                                          <p:attrName>ppt_h</p:attrName>
                                        </p:attrNameLst>
                                      </p:cBhvr>
                                      <p:tavLst>
                                        <p:tav tm="0">
                                          <p:val>
                                            <p:fltVal val="0"/>
                                          </p:val>
                                        </p:tav>
                                        <p:tav tm="100000">
                                          <p:val>
                                            <p:strVal val="#ppt_h"/>
                                          </p:val>
                                        </p:tav>
                                      </p:tavLst>
                                    </p:anim>
                                    <p:animEffect transition="in" filter="fade">
                                      <p:cBhvr>
                                        <p:cTn id="28" dur="500"/>
                                        <p:tgtEl>
                                          <p:spTgt spid="24"/>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right)">
                                      <p:cBhvr>
                                        <p:cTn id="31" dur="500"/>
                                        <p:tgtEl>
                                          <p:spTgt spid="28"/>
                                        </p:tgtEl>
                                      </p:cBhvr>
                                    </p:animEffect>
                                  </p:childTnLst>
                                </p:cTn>
                              </p:par>
                            </p:childTnLst>
                          </p:cTn>
                        </p:par>
                        <p:par>
                          <p:cTn id="32" fill="hold">
                            <p:stCondLst>
                              <p:cond delay="2000"/>
                            </p:stCondLst>
                            <p:childTnLst>
                              <p:par>
                                <p:cTn id="33" presetID="2" presetClass="entr" presetSubtype="8" accel="50000" decel="50000"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0-#ppt_w/2"/>
                                          </p:val>
                                        </p:tav>
                                        <p:tav tm="100000">
                                          <p:val>
                                            <p:strVal val="#ppt_x"/>
                                          </p:val>
                                        </p:tav>
                                      </p:tavLst>
                                    </p:anim>
                                    <p:anim calcmode="lin" valueType="num">
                                      <p:cBhvr additive="base">
                                        <p:cTn id="36" dur="500" fill="hold"/>
                                        <p:tgtEl>
                                          <p:spTgt spid="5"/>
                                        </p:tgtEl>
                                        <p:attrNameLst>
                                          <p:attrName>ppt_y</p:attrName>
                                        </p:attrNameLst>
                                      </p:cBhvr>
                                      <p:tavLst>
                                        <p:tav tm="0">
                                          <p:val>
                                            <p:strVal val="#ppt_y"/>
                                          </p:val>
                                        </p:tav>
                                        <p:tav tm="100000">
                                          <p:val>
                                            <p:strVal val="#ppt_y"/>
                                          </p:val>
                                        </p:tav>
                                      </p:tavLst>
                                    </p:anim>
                                  </p:childTnLst>
                                </p:cTn>
                              </p:par>
                            </p:childTnLst>
                          </p:cTn>
                        </p:par>
                        <p:par>
                          <p:cTn id="37" fill="hold">
                            <p:stCondLst>
                              <p:cond delay="2500"/>
                            </p:stCondLst>
                            <p:childTnLst>
                              <p:par>
                                <p:cTn id="38" presetID="53" presetClass="entr" presetSubtype="0" fill="hold" grpId="0" nodeType="after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p:cTn id="40" dur="500" fill="hold"/>
                                        <p:tgtEl>
                                          <p:spTgt spid="25"/>
                                        </p:tgtEl>
                                        <p:attrNameLst>
                                          <p:attrName>ppt_w</p:attrName>
                                        </p:attrNameLst>
                                      </p:cBhvr>
                                      <p:tavLst>
                                        <p:tav tm="0">
                                          <p:val>
                                            <p:fltVal val="0"/>
                                          </p:val>
                                        </p:tav>
                                        <p:tav tm="100000">
                                          <p:val>
                                            <p:strVal val="#ppt_w"/>
                                          </p:val>
                                        </p:tav>
                                      </p:tavLst>
                                    </p:anim>
                                    <p:anim calcmode="lin" valueType="num">
                                      <p:cBhvr>
                                        <p:cTn id="41" dur="500" fill="hold"/>
                                        <p:tgtEl>
                                          <p:spTgt spid="25"/>
                                        </p:tgtEl>
                                        <p:attrNameLst>
                                          <p:attrName>ppt_h</p:attrName>
                                        </p:attrNameLst>
                                      </p:cBhvr>
                                      <p:tavLst>
                                        <p:tav tm="0">
                                          <p:val>
                                            <p:fltVal val="0"/>
                                          </p:val>
                                        </p:tav>
                                        <p:tav tm="100000">
                                          <p:val>
                                            <p:strVal val="#ppt_h"/>
                                          </p:val>
                                        </p:tav>
                                      </p:tavLst>
                                    </p:anim>
                                    <p:animEffect transition="in" filter="fade">
                                      <p:cBhvr>
                                        <p:cTn id="42" dur="500"/>
                                        <p:tgtEl>
                                          <p:spTgt spid="25"/>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wipe(right)">
                                      <p:cBhvr>
                                        <p:cTn id="45" dur="500"/>
                                        <p:tgtEl>
                                          <p:spTgt spid="29"/>
                                        </p:tgtEl>
                                      </p:cBhvr>
                                    </p:animEffect>
                                  </p:childTnLst>
                                </p:cTn>
                              </p:par>
                            </p:childTnLst>
                          </p:cTn>
                        </p:par>
                        <p:par>
                          <p:cTn id="46" fill="hold">
                            <p:stCondLst>
                              <p:cond delay="3000"/>
                            </p:stCondLst>
                            <p:childTnLst>
                              <p:par>
                                <p:cTn id="47" presetID="2" presetClass="entr" presetSubtype="8" accel="50000" decel="50000" fill="hold" nodeType="after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500" fill="hold"/>
                                        <p:tgtEl>
                                          <p:spTgt spid="2"/>
                                        </p:tgtEl>
                                        <p:attrNameLst>
                                          <p:attrName>ppt_x</p:attrName>
                                        </p:attrNameLst>
                                      </p:cBhvr>
                                      <p:tavLst>
                                        <p:tav tm="0">
                                          <p:val>
                                            <p:strVal val="0-#ppt_w/2"/>
                                          </p:val>
                                        </p:tav>
                                        <p:tav tm="100000">
                                          <p:val>
                                            <p:strVal val="#ppt_x"/>
                                          </p:val>
                                        </p:tav>
                                      </p:tavLst>
                                    </p:anim>
                                    <p:anim calcmode="lin" valueType="num">
                                      <p:cBhvr additive="base">
                                        <p:cTn id="50" dur="500" fill="hold"/>
                                        <p:tgtEl>
                                          <p:spTgt spid="2"/>
                                        </p:tgtEl>
                                        <p:attrNameLst>
                                          <p:attrName>ppt_y</p:attrName>
                                        </p:attrNameLst>
                                      </p:cBhvr>
                                      <p:tavLst>
                                        <p:tav tm="0">
                                          <p:val>
                                            <p:strVal val="#ppt_y"/>
                                          </p:val>
                                        </p:tav>
                                        <p:tav tm="100000">
                                          <p:val>
                                            <p:strVal val="#ppt_y"/>
                                          </p:val>
                                        </p:tav>
                                      </p:tavLst>
                                    </p:anim>
                                  </p:childTnLst>
                                </p:cTn>
                              </p:par>
                            </p:childTnLst>
                          </p:cTn>
                        </p:par>
                        <p:par>
                          <p:cTn id="51" fill="hold">
                            <p:stCondLst>
                              <p:cond delay="3500"/>
                            </p:stCondLst>
                            <p:childTnLst>
                              <p:par>
                                <p:cTn id="52" presetID="53" presetClass="entr" presetSubtype="0" fill="hold" grpId="0" nodeType="afterEffect">
                                  <p:stCondLst>
                                    <p:cond delay="0"/>
                                  </p:stCondLst>
                                  <p:childTnLst>
                                    <p:set>
                                      <p:cBhvr>
                                        <p:cTn id="53" dur="1" fill="hold">
                                          <p:stCondLst>
                                            <p:cond delay="0"/>
                                          </p:stCondLst>
                                        </p:cTn>
                                        <p:tgtEl>
                                          <p:spTgt spid="22"/>
                                        </p:tgtEl>
                                        <p:attrNameLst>
                                          <p:attrName>style.visibility</p:attrName>
                                        </p:attrNameLst>
                                      </p:cBhvr>
                                      <p:to>
                                        <p:strVal val="visible"/>
                                      </p:to>
                                    </p:set>
                                    <p:anim calcmode="lin" valueType="num">
                                      <p:cBhvr>
                                        <p:cTn id="54" dur="500" fill="hold"/>
                                        <p:tgtEl>
                                          <p:spTgt spid="22"/>
                                        </p:tgtEl>
                                        <p:attrNameLst>
                                          <p:attrName>ppt_w</p:attrName>
                                        </p:attrNameLst>
                                      </p:cBhvr>
                                      <p:tavLst>
                                        <p:tav tm="0">
                                          <p:val>
                                            <p:fltVal val="0"/>
                                          </p:val>
                                        </p:tav>
                                        <p:tav tm="100000">
                                          <p:val>
                                            <p:strVal val="#ppt_w"/>
                                          </p:val>
                                        </p:tav>
                                      </p:tavLst>
                                    </p:anim>
                                    <p:anim calcmode="lin" valueType="num">
                                      <p:cBhvr>
                                        <p:cTn id="55" dur="500" fill="hold"/>
                                        <p:tgtEl>
                                          <p:spTgt spid="22"/>
                                        </p:tgtEl>
                                        <p:attrNameLst>
                                          <p:attrName>ppt_h</p:attrName>
                                        </p:attrNameLst>
                                      </p:cBhvr>
                                      <p:tavLst>
                                        <p:tav tm="0">
                                          <p:val>
                                            <p:fltVal val="0"/>
                                          </p:val>
                                        </p:tav>
                                        <p:tav tm="100000">
                                          <p:val>
                                            <p:strVal val="#ppt_h"/>
                                          </p:val>
                                        </p:tav>
                                      </p:tavLst>
                                    </p:anim>
                                    <p:animEffect transition="in" filter="fade">
                                      <p:cBhvr>
                                        <p:cTn id="56" dur="500"/>
                                        <p:tgtEl>
                                          <p:spTgt spid="22"/>
                                        </p:tgtEl>
                                      </p:cBhvr>
                                    </p:animEffect>
                                  </p:childTnLst>
                                </p:cTn>
                              </p:par>
                              <p:par>
                                <p:cTn id="57" presetID="22" presetClass="entr" presetSubtype="2"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wipe(right)">
                                      <p:cBhvr>
                                        <p:cTn id="59" dur="500"/>
                                        <p:tgtEl>
                                          <p:spTgt spid="31"/>
                                        </p:tgtEl>
                                      </p:cBhvr>
                                    </p:animEffect>
                                  </p:childTnLst>
                                </p:cTn>
                              </p:par>
                            </p:childTnLst>
                          </p:cTn>
                        </p:par>
                        <p:par>
                          <p:cTn id="60" fill="hold">
                            <p:stCondLst>
                              <p:cond delay="4000"/>
                            </p:stCondLst>
                            <p:childTnLst>
                              <p:par>
                                <p:cTn id="61" presetID="53" presetClass="entr" presetSubtype="0" fill="hold" grpId="0" nodeType="afterEffect">
                                  <p:stCondLst>
                                    <p:cond delay="0"/>
                                  </p:stCondLst>
                                  <p:childTnLst>
                                    <p:set>
                                      <p:cBhvr>
                                        <p:cTn id="62" dur="1" fill="hold">
                                          <p:stCondLst>
                                            <p:cond delay="0"/>
                                          </p:stCondLst>
                                        </p:cTn>
                                        <p:tgtEl>
                                          <p:spTgt spid="36"/>
                                        </p:tgtEl>
                                        <p:attrNameLst>
                                          <p:attrName>style.visibility</p:attrName>
                                        </p:attrNameLst>
                                      </p:cBhvr>
                                      <p:to>
                                        <p:strVal val="visible"/>
                                      </p:to>
                                    </p:set>
                                    <p:anim calcmode="lin" valueType="num">
                                      <p:cBhvr>
                                        <p:cTn id="63" dur="500" fill="hold"/>
                                        <p:tgtEl>
                                          <p:spTgt spid="36"/>
                                        </p:tgtEl>
                                        <p:attrNameLst>
                                          <p:attrName>ppt_w</p:attrName>
                                        </p:attrNameLst>
                                      </p:cBhvr>
                                      <p:tavLst>
                                        <p:tav tm="0">
                                          <p:val>
                                            <p:fltVal val="0"/>
                                          </p:val>
                                        </p:tav>
                                        <p:tav tm="100000">
                                          <p:val>
                                            <p:strVal val="#ppt_w"/>
                                          </p:val>
                                        </p:tav>
                                      </p:tavLst>
                                    </p:anim>
                                    <p:anim calcmode="lin" valueType="num">
                                      <p:cBhvr>
                                        <p:cTn id="64" dur="500" fill="hold"/>
                                        <p:tgtEl>
                                          <p:spTgt spid="36"/>
                                        </p:tgtEl>
                                        <p:attrNameLst>
                                          <p:attrName>ppt_h</p:attrName>
                                        </p:attrNameLst>
                                      </p:cBhvr>
                                      <p:tavLst>
                                        <p:tav tm="0">
                                          <p:val>
                                            <p:fltVal val="0"/>
                                          </p:val>
                                        </p:tav>
                                        <p:tav tm="100000">
                                          <p:val>
                                            <p:strVal val="#ppt_h"/>
                                          </p:val>
                                        </p:tav>
                                      </p:tavLst>
                                    </p:anim>
                                    <p:animEffect transition="in" filter="fade">
                                      <p:cBhvr>
                                        <p:cTn id="65" dur="500"/>
                                        <p:tgtEl>
                                          <p:spTgt spid="36"/>
                                        </p:tgtEl>
                                      </p:cBhvr>
                                    </p:animEffect>
                                  </p:childTnLst>
                                </p:cTn>
                              </p:par>
                            </p:childTnLst>
                          </p:cTn>
                        </p:par>
                        <p:par>
                          <p:cTn id="66" fill="hold">
                            <p:stCondLst>
                              <p:cond delay="4500"/>
                            </p:stCondLst>
                            <p:childTnLst>
                              <p:par>
                                <p:cTn id="67" presetID="53" presetClass="entr" presetSubtype="0" fill="hold" grpId="0" nodeType="afterEffect">
                                  <p:stCondLst>
                                    <p:cond delay="0"/>
                                  </p:stCondLst>
                                  <p:childTnLst>
                                    <p:set>
                                      <p:cBhvr>
                                        <p:cTn id="68" dur="1" fill="hold">
                                          <p:stCondLst>
                                            <p:cond delay="0"/>
                                          </p:stCondLst>
                                        </p:cTn>
                                        <p:tgtEl>
                                          <p:spTgt spid="40"/>
                                        </p:tgtEl>
                                        <p:attrNameLst>
                                          <p:attrName>style.visibility</p:attrName>
                                        </p:attrNameLst>
                                      </p:cBhvr>
                                      <p:to>
                                        <p:strVal val="visible"/>
                                      </p:to>
                                    </p:set>
                                    <p:anim calcmode="lin" valueType="num">
                                      <p:cBhvr>
                                        <p:cTn id="69" dur="500" fill="hold"/>
                                        <p:tgtEl>
                                          <p:spTgt spid="40"/>
                                        </p:tgtEl>
                                        <p:attrNameLst>
                                          <p:attrName>ppt_w</p:attrName>
                                        </p:attrNameLst>
                                      </p:cBhvr>
                                      <p:tavLst>
                                        <p:tav tm="0">
                                          <p:val>
                                            <p:fltVal val="0"/>
                                          </p:val>
                                        </p:tav>
                                        <p:tav tm="100000">
                                          <p:val>
                                            <p:strVal val="#ppt_w"/>
                                          </p:val>
                                        </p:tav>
                                      </p:tavLst>
                                    </p:anim>
                                    <p:anim calcmode="lin" valueType="num">
                                      <p:cBhvr>
                                        <p:cTn id="70" dur="500" fill="hold"/>
                                        <p:tgtEl>
                                          <p:spTgt spid="40"/>
                                        </p:tgtEl>
                                        <p:attrNameLst>
                                          <p:attrName>ppt_h</p:attrName>
                                        </p:attrNameLst>
                                      </p:cBhvr>
                                      <p:tavLst>
                                        <p:tav tm="0">
                                          <p:val>
                                            <p:fltVal val="0"/>
                                          </p:val>
                                        </p:tav>
                                        <p:tav tm="100000">
                                          <p:val>
                                            <p:strVal val="#ppt_h"/>
                                          </p:val>
                                        </p:tav>
                                      </p:tavLst>
                                    </p:anim>
                                    <p:animEffect transition="in" filter="fade">
                                      <p:cBhvr>
                                        <p:cTn id="71" dur="500"/>
                                        <p:tgtEl>
                                          <p:spTgt spid="40"/>
                                        </p:tgtEl>
                                      </p:cBhvr>
                                    </p:animEffect>
                                  </p:childTnLst>
                                </p:cTn>
                              </p:par>
                            </p:childTnLst>
                          </p:cTn>
                        </p:par>
                        <p:par>
                          <p:cTn id="72" fill="hold">
                            <p:stCondLst>
                              <p:cond delay="5000"/>
                            </p:stCondLst>
                            <p:childTnLst>
                              <p:par>
                                <p:cTn id="73" presetID="53" presetClass="entr" presetSubtype="0" fill="hold" grpId="0" nodeType="afterEffect">
                                  <p:stCondLst>
                                    <p:cond delay="0"/>
                                  </p:stCondLst>
                                  <p:childTnLst>
                                    <p:set>
                                      <p:cBhvr>
                                        <p:cTn id="74" dur="1" fill="hold">
                                          <p:stCondLst>
                                            <p:cond delay="0"/>
                                          </p:stCondLst>
                                        </p:cTn>
                                        <p:tgtEl>
                                          <p:spTgt spid="41"/>
                                        </p:tgtEl>
                                        <p:attrNameLst>
                                          <p:attrName>style.visibility</p:attrName>
                                        </p:attrNameLst>
                                      </p:cBhvr>
                                      <p:to>
                                        <p:strVal val="visible"/>
                                      </p:to>
                                    </p:set>
                                    <p:anim calcmode="lin" valueType="num">
                                      <p:cBhvr>
                                        <p:cTn id="75" dur="500" fill="hold"/>
                                        <p:tgtEl>
                                          <p:spTgt spid="41"/>
                                        </p:tgtEl>
                                        <p:attrNameLst>
                                          <p:attrName>ppt_w</p:attrName>
                                        </p:attrNameLst>
                                      </p:cBhvr>
                                      <p:tavLst>
                                        <p:tav tm="0">
                                          <p:val>
                                            <p:fltVal val="0"/>
                                          </p:val>
                                        </p:tav>
                                        <p:tav tm="100000">
                                          <p:val>
                                            <p:strVal val="#ppt_w"/>
                                          </p:val>
                                        </p:tav>
                                      </p:tavLst>
                                    </p:anim>
                                    <p:anim calcmode="lin" valueType="num">
                                      <p:cBhvr>
                                        <p:cTn id="76" dur="500" fill="hold"/>
                                        <p:tgtEl>
                                          <p:spTgt spid="41"/>
                                        </p:tgtEl>
                                        <p:attrNameLst>
                                          <p:attrName>ppt_h</p:attrName>
                                        </p:attrNameLst>
                                      </p:cBhvr>
                                      <p:tavLst>
                                        <p:tav tm="0">
                                          <p:val>
                                            <p:fltVal val="0"/>
                                          </p:val>
                                        </p:tav>
                                        <p:tav tm="100000">
                                          <p:val>
                                            <p:strVal val="#ppt_h"/>
                                          </p:val>
                                        </p:tav>
                                      </p:tavLst>
                                    </p:anim>
                                    <p:animEffect transition="in" filter="fade">
                                      <p:cBhvr>
                                        <p:cTn id="77" dur="500"/>
                                        <p:tgtEl>
                                          <p:spTgt spid="41"/>
                                        </p:tgtEl>
                                      </p:cBhvr>
                                    </p:animEffect>
                                  </p:childTnLst>
                                </p:cTn>
                              </p:par>
                            </p:childTnLst>
                          </p:cTn>
                        </p:par>
                        <p:par>
                          <p:cTn id="78" fill="hold">
                            <p:stCondLst>
                              <p:cond delay="5500"/>
                            </p:stCondLst>
                            <p:childTnLst>
                              <p:par>
                                <p:cTn id="79" presetID="53" presetClass="entr" presetSubtype="0" fill="hold" grpId="0" nodeType="afterEffect">
                                  <p:stCondLst>
                                    <p:cond delay="0"/>
                                  </p:stCondLst>
                                  <p:childTnLst>
                                    <p:set>
                                      <p:cBhvr>
                                        <p:cTn id="80" dur="1" fill="hold">
                                          <p:stCondLst>
                                            <p:cond delay="0"/>
                                          </p:stCondLst>
                                        </p:cTn>
                                        <p:tgtEl>
                                          <p:spTgt spid="42"/>
                                        </p:tgtEl>
                                        <p:attrNameLst>
                                          <p:attrName>style.visibility</p:attrName>
                                        </p:attrNameLst>
                                      </p:cBhvr>
                                      <p:to>
                                        <p:strVal val="visible"/>
                                      </p:to>
                                    </p:set>
                                    <p:anim calcmode="lin" valueType="num">
                                      <p:cBhvr>
                                        <p:cTn id="81" dur="500" fill="hold"/>
                                        <p:tgtEl>
                                          <p:spTgt spid="42"/>
                                        </p:tgtEl>
                                        <p:attrNameLst>
                                          <p:attrName>ppt_w</p:attrName>
                                        </p:attrNameLst>
                                      </p:cBhvr>
                                      <p:tavLst>
                                        <p:tav tm="0">
                                          <p:val>
                                            <p:fltVal val="0"/>
                                          </p:val>
                                        </p:tav>
                                        <p:tav tm="100000">
                                          <p:val>
                                            <p:strVal val="#ppt_w"/>
                                          </p:val>
                                        </p:tav>
                                      </p:tavLst>
                                    </p:anim>
                                    <p:anim calcmode="lin" valueType="num">
                                      <p:cBhvr>
                                        <p:cTn id="82" dur="500" fill="hold"/>
                                        <p:tgtEl>
                                          <p:spTgt spid="42"/>
                                        </p:tgtEl>
                                        <p:attrNameLst>
                                          <p:attrName>ppt_h</p:attrName>
                                        </p:attrNameLst>
                                      </p:cBhvr>
                                      <p:tavLst>
                                        <p:tav tm="0">
                                          <p:val>
                                            <p:fltVal val="0"/>
                                          </p:val>
                                        </p:tav>
                                        <p:tav tm="100000">
                                          <p:val>
                                            <p:strVal val="#ppt_h"/>
                                          </p:val>
                                        </p:tav>
                                      </p:tavLst>
                                    </p:anim>
                                    <p:animEffect transition="in" filter="fade">
                                      <p:cBhvr>
                                        <p:cTn id="8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p:bldP spid="28" grpId="0"/>
      <p:bldP spid="29" grpId="0"/>
      <p:bldP spid="31" grpId="0"/>
      <p:bldP spid="36" grpId="0"/>
      <p:bldP spid="40" grpId="0"/>
      <p:bldP spid="41" grpId="0"/>
      <p:bldP spid="4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65D37D0-6A02-4F18-876A-6BCEE94F1C60}"/>
              </a:ext>
            </a:extLst>
          </p:cNvPr>
          <p:cNvGrpSpPr/>
          <p:nvPr/>
        </p:nvGrpSpPr>
        <p:grpSpPr>
          <a:xfrm>
            <a:off x="1450203" y="2582286"/>
            <a:ext cx="8951097" cy="3486244"/>
            <a:chOff x="1018403" y="2324428"/>
            <a:chExt cx="10363139" cy="4036202"/>
          </a:xfrm>
        </p:grpSpPr>
        <p:grpSp>
          <p:nvGrpSpPr>
            <p:cNvPr id="33" name="Group 46"/>
            <p:cNvGrpSpPr/>
            <p:nvPr/>
          </p:nvGrpSpPr>
          <p:grpSpPr>
            <a:xfrm>
              <a:off x="2197333" y="2324428"/>
              <a:ext cx="1225502" cy="1285651"/>
              <a:chOff x="1599600" y="1854200"/>
              <a:chExt cx="919366" cy="968856"/>
            </a:xfrm>
          </p:grpSpPr>
          <p:sp>
            <p:nvSpPr>
              <p:cNvPr id="34" name="AutoShape 2"/>
              <p:cNvSpPr/>
              <p:nvPr/>
            </p:nvSpPr>
            <p:spPr bwMode="auto">
              <a:xfrm>
                <a:off x="1599600" y="1854200"/>
                <a:ext cx="919366" cy="968856"/>
              </a:xfrm>
              <a:custGeom>
                <a:avLst/>
                <a:gdLst>
                  <a:gd name="T0" fmla="*/ 145448192 w 21600"/>
                  <a:gd name="T1" fmla="*/ 0 h 21600"/>
                  <a:gd name="T2" fmla="*/ 290896268 w 21600"/>
                  <a:gd name="T3" fmla="*/ 323057896 h 21600"/>
                  <a:gd name="T4" fmla="*/ 0 w 21600"/>
                  <a:gd name="T5" fmla="*/ 323057896 h 21600"/>
                  <a:gd name="T6" fmla="*/ 145448192 w 21600"/>
                  <a:gd name="T7" fmla="*/ 0 h 21600"/>
                  <a:gd name="T8" fmla="*/ 145448192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10800" y="0"/>
                    </a:moveTo>
                    <a:lnTo>
                      <a:pt x="21600" y="21600"/>
                    </a:lnTo>
                    <a:lnTo>
                      <a:pt x="0" y="21600"/>
                    </a:lnTo>
                    <a:lnTo>
                      <a:pt x="10800" y="0"/>
                    </a:lnTo>
                    <a:close/>
                    <a:moveTo>
                      <a:pt x="10800" y="0"/>
                    </a:moveTo>
                  </a:path>
                </a:pathLst>
              </a:custGeom>
              <a:solidFill>
                <a:srgbClr val="00AEEF"/>
              </a:solidFill>
              <a:ln>
                <a:no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7721">
                  <a:solidFill>
                    <a:schemeClr val="tx1">
                      <a:lumMod val="50000"/>
                      <a:lumOff val="50000"/>
                    </a:schemeClr>
                  </a:solidFill>
                  <a:latin typeface="+mn-lt"/>
                  <a:ea typeface="+mn-ea"/>
                  <a:cs typeface="+mn-ea"/>
                  <a:sym typeface="+mn-lt"/>
                </a:endParaRPr>
              </a:p>
            </p:txBody>
          </p:sp>
          <p:sp>
            <p:nvSpPr>
              <p:cNvPr id="35" name="AutoShape 7"/>
              <p:cNvSpPr/>
              <p:nvPr/>
            </p:nvSpPr>
            <p:spPr bwMode="auto">
              <a:xfrm>
                <a:off x="1917506" y="2385208"/>
                <a:ext cx="279478" cy="276567"/>
              </a:xfrm>
              <a:custGeom>
                <a:avLst/>
                <a:gdLst>
                  <a:gd name="T0" fmla="*/ 0 w 21600"/>
                  <a:gd name="T1" fmla="*/ 13162309 h 21600"/>
                  <a:gd name="T2" fmla="*/ 26881667 w 21600"/>
                  <a:gd name="T3" fmla="*/ 13162309 h 21600"/>
                  <a:gd name="T4" fmla="*/ 18593153 w 21600"/>
                  <a:gd name="T5" fmla="*/ 5264931 h 21600"/>
                  <a:gd name="T6" fmla="*/ 19265194 w 21600"/>
                  <a:gd name="T7" fmla="*/ 3071201 h 21600"/>
                  <a:gd name="T8" fmla="*/ 19265194 w 21600"/>
                  <a:gd name="T9" fmla="*/ 6142402 h 21600"/>
                  <a:gd name="T10" fmla="*/ 10528653 w 21600"/>
                  <a:gd name="T11" fmla="*/ 16891605 h 21600"/>
                  <a:gd name="T12" fmla="*/ 9184569 w 21600"/>
                  <a:gd name="T13" fmla="*/ 19304711 h 21600"/>
                  <a:gd name="T14" fmla="*/ 8512528 w 21600"/>
                  <a:gd name="T15" fmla="*/ 20840311 h 21600"/>
                  <a:gd name="T16" fmla="*/ 8288514 w 21600"/>
                  <a:gd name="T17" fmla="*/ 24130854 h 21600"/>
                  <a:gd name="T18" fmla="*/ 6944431 w 21600"/>
                  <a:gd name="T19" fmla="*/ 21717782 h 21600"/>
                  <a:gd name="T20" fmla="*/ 5824361 w 21600"/>
                  <a:gd name="T21" fmla="*/ 19524053 h 21600"/>
                  <a:gd name="T22" fmla="*/ 3808236 w 21600"/>
                  <a:gd name="T23" fmla="*/ 17988452 h 21600"/>
                  <a:gd name="T24" fmla="*/ 3584222 w 21600"/>
                  <a:gd name="T25" fmla="*/ 14917251 h 21600"/>
                  <a:gd name="T26" fmla="*/ 3360208 w 21600"/>
                  <a:gd name="T27" fmla="*/ 13162309 h 21600"/>
                  <a:gd name="T28" fmla="*/ 2240139 w 21600"/>
                  <a:gd name="T29" fmla="*/ 11846050 h 21600"/>
                  <a:gd name="T30" fmla="*/ 2240139 w 21600"/>
                  <a:gd name="T31" fmla="*/ 9871732 h 21600"/>
                  <a:gd name="T32" fmla="*/ 8512528 w 21600"/>
                  <a:gd name="T33" fmla="*/ 4387425 h 21600"/>
                  <a:gd name="T34" fmla="*/ 6944431 w 21600"/>
                  <a:gd name="T35" fmla="*/ 4387425 h 21600"/>
                  <a:gd name="T36" fmla="*/ 6272389 w 21600"/>
                  <a:gd name="T37" fmla="*/ 5703649 h 21600"/>
                  <a:gd name="T38" fmla="*/ 7168444 w 21600"/>
                  <a:gd name="T39" fmla="*/ 6142402 h 21600"/>
                  <a:gd name="T40" fmla="*/ 6944431 w 21600"/>
                  <a:gd name="T41" fmla="*/ 5264931 h 21600"/>
                  <a:gd name="T42" fmla="*/ 10528653 w 21600"/>
                  <a:gd name="T43" fmla="*/ 6581155 h 21600"/>
                  <a:gd name="T44" fmla="*/ 9184569 w 21600"/>
                  <a:gd name="T45" fmla="*/ 7458626 h 21600"/>
                  <a:gd name="T46" fmla="*/ 8288514 w 21600"/>
                  <a:gd name="T47" fmla="*/ 7897379 h 21600"/>
                  <a:gd name="T48" fmla="*/ 8512528 w 21600"/>
                  <a:gd name="T49" fmla="*/ 9432979 h 21600"/>
                  <a:gd name="T50" fmla="*/ 7392458 w 21600"/>
                  <a:gd name="T51" fmla="*/ 10749203 h 21600"/>
                  <a:gd name="T52" fmla="*/ 6496403 w 21600"/>
                  <a:gd name="T53" fmla="*/ 11187956 h 21600"/>
                  <a:gd name="T54" fmla="*/ 4704292 w 21600"/>
                  <a:gd name="T55" fmla="*/ 10749203 h 21600"/>
                  <a:gd name="T56" fmla="*/ 3360208 w 21600"/>
                  <a:gd name="T57" fmla="*/ 11846050 h 21600"/>
                  <a:gd name="T58" fmla="*/ 3584222 w 21600"/>
                  <a:gd name="T59" fmla="*/ 12723556 h 21600"/>
                  <a:gd name="T60" fmla="*/ 6048375 w 21600"/>
                  <a:gd name="T61" fmla="*/ 13601027 h 21600"/>
                  <a:gd name="T62" fmla="*/ 9184569 w 21600"/>
                  <a:gd name="T63" fmla="*/ 14478533 h 21600"/>
                  <a:gd name="T64" fmla="*/ 10528653 w 21600"/>
                  <a:gd name="T65" fmla="*/ 16891605 h 21600"/>
                  <a:gd name="T66" fmla="*/ 12320764 w 21600"/>
                  <a:gd name="T67" fmla="*/ 4606801 h 21600"/>
                  <a:gd name="T68" fmla="*/ 9856611 w 21600"/>
                  <a:gd name="T69" fmla="*/ 3290577 h 21600"/>
                  <a:gd name="T70" fmla="*/ 14112875 w 21600"/>
                  <a:gd name="T71" fmla="*/ 2193730 h 21600"/>
                  <a:gd name="T72" fmla="*/ 23969486 w 21600"/>
                  <a:gd name="T73" fmla="*/ 13601027 h 21600"/>
                  <a:gd name="T74" fmla="*/ 20609278 w 21600"/>
                  <a:gd name="T75" fmla="*/ 22375912 h 21600"/>
                  <a:gd name="T76" fmla="*/ 20385264 w 21600"/>
                  <a:gd name="T77" fmla="*/ 20182182 h 21600"/>
                  <a:gd name="T78" fmla="*/ 18817167 w 21600"/>
                  <a:gd name="T79" fmla="*/ 17769111 h 21600"/>
                  <a:gd name="T80" fmla="*/ 14784917 w 21600"/>
                  <a:gd name="T81" fmla="*/ 14697910 h 21600"/>
                  <a:gd name="T82" fmla="*/ 21729347 w 21600"/>
                  <a:gd name="T83" fmla="*/ 12284803 h 21600"/>
                  <a:gd name="T84" fmla="*/ 23521458 w 21600"/>
                  <a:gd name="T85" fmla="*/ 10749203 h 21600"/>
                  <a:gd name="T86" fmla="*/ 20833292 w 21600"/>
                  <a:gd name="T87" fmla="*/ 8555473 h 21600"/>
                  <a:gd name="T88" fmla="*/ 20385264 w 21600"/>
                  <a:gd name="T89" fmla="*/ 11407332 h 21600"/>
                  <a:gd name="T90" fmla="*/ 17697097 w 21600"/>
                  <a:gd name="T91" fmla="*/ 10749203 h 21600"/>
                  <a:gd name="T92" fmla="*/ 16353014 w 21600"/>
                  <a:gd name="T93" fmla="*/ 9652356 h 21600"/>
                  <a:gd name="T94" fmla="*/ 17025056 w 21600"/>
                  <a:gd name="T95" fmla="*/ 7678002 h 21600"/>
                  <a:gd name="T96" fmla="*/ 20161250 w 21600"/>
                  <a:gd name="T97" fmla="*/ 7897379 h 21600"/>
                  <a:gd name="T98" fmla="*/ 22401389 w 21600"/>
                  <a:gd name="T99" fmla="*/ 7897379 h 21600"/>
                  <a:gd name="T100" fmla="*/ 23521458 w 21600"/>
                  <a:gd name="T101" fmla="*/ 7019873 h 21600"/>
                  <a:gd name="T102" fmla="*/ 24641528 w 21600"/>
                  <a:gd name="T103" fmla="*/ 12504180 h 21600"/>
                  <a:gd name="T104" fmla="*/ 23969486 w 21600"/>
                  <a:gd name="T105" fmla="*/ 13601027 h 216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1600" h="21600">
                    <a:moveTo>
                      <a:pt x="10800" y="0"/>
                    </a:moveTo>
                    <a:cubicBezTo>
                      <a:pt x="4860" y="0"/>
                      <a:pt x="0" y="4860"/>
                      <a:pt x="0" y="10800"/>
                    </a:cubicBezTo>
                    <a:cubicBezTo>
                      <a:pt x="0" y="16740"/>
                      <a:pt x="4860" y="21600"/>
                      <a:pt x="10800" y="21600"/>
                    </a:cubicBezTo>
                    <a:cubicBezTo>
                      <a:pt x="16740" y="21600"/>
                      <a:pt x="21600" y="16740"/>
                      <a:pt x="21600" y="10800"/>
                    </a:cubicBezTo>
                    <a:cubicBezTo>
                      <a:pt x="21600" y="4860"/>
                      <a:pt x="16740" y="0"/>
                      <a:pt x="10800" y="0"/>
                    </a:cubicBezTo>
                    <a:close/>
                    <a:moveTo>
                      <a:pt x="14940" y="4320"/>
                    </a:moveTo>
                    <a:cubicBezTo>
                      <a:pt x="15660" y="3780"/>
                      <a:pt x="15660" y="3780"/>
                      <a:pt x="15660" y="3780"/>
                    </a:cubicBezTo>
                    <a:cubicBezTo>
                      <a:pt x="15660" y="3780"/>
                      <a:pt x="15300" y="3060"/>
                      <a:pt x="15480" y="2520"/>
                    </a:cubicBezTo>
                    <a:cubicBezTo>
                      <a:pt x="15660" y="2520"/>
                      <a:pt x="16380" y="2880"/>
                      <a:pt x="16920" y="3600"/>
                    </a:cubicBezTo>
                    <a:cubicBezTo>
                      <a:pt x="16560" y="5220"/>
                      <a:pt x="15480" y="5040"/>
                      <a:pt x="15480" y="5040"/>
                    </a:cubicBezTo>
                    <a:cubicBezTo>
                      <a:pt x="15480" y="5040"/>
                      <a:pt x="14760" y="5040"/>
                      <a:pt x="14940" y="4320"/>
                    </a:cubicBezTo>
                    <a:close/>
                    <a:moveTo>
                      <a:pt x="8460" y="13860"/>
                    </a:moveTo>
                    <a:cubicBezTo>
                      <a:pt x="8280" y="14040"/>
                      <a:pt x="8100" y="14580"/>
                      <a:pt x="7920" y="15120"/>
                    </a:cubicBezTo>
                    <a:cubicBezTo>
                      <a:pt x="7740" y="15480"/>
                      <a:pt x="7560" y="15660"/>
                      <a:pt x="7380" y="15840"/>
                    </a:cubicBezTo>
                    <a:cubicBezTo>
                      <a:pt x="7020" y="16020"/>
                      <a:pt x="7020" y="16380"/>
                      <a:pt x="7020" y="16380"/>
                    </a:cubicBezTo>
                    <a:cubicBezTo>
                      <a:pt x="6840" y="17100"/>
                      <a:pt x="6840" y="17100"/>
                      <a:pt x="6840" y="17100"/>
                    </a:cubicBezTo>
                    <a:cubicBezTo>
                      <a:pt x="6840" y="17100"/>
                      <a:pt x="7020" y="17820"/>
                      <a:pt x="7200" y="18000"/>
                    </a:cubicBezTo>
                    <a:cubicBezTo>
                      <a:pt x="7200" y="18360"/>
                      <a:pt x="6660" y="19800"/>
                      <a:pt x="6660" y="19800"/>
                    </a:cubicBezTo>
                    <a:cubicBezTo>
                      <a:pt x="6120" y="19620"/>
                      <a:pt x="5940" y="19080"/>
                      <a:pt x="5760" y="18720"/>
                    </a:cubicBezTo>
                    <a:cubicBezTo>
                      <a:pt x="5760" y="18360"/>
                      <a:pt x="5400" y="18180"/>
                      <a:pt x="5580" y="17820"/>
                    </a:cubicBezTo>
                    <a:cubicBezTo>
                      <a:pt x="5580" y="17280"/>
                      <a:pt x="5220" y="17100"/>
                      <a:pt x="5040" y="16920"/>
                    </a:cubicBezTo>
                    <a:cubicBezTo>
                      <a:pt x="4860" y="16560"/>
                      <a:pt x="4680" y="16200"/>
                      <a:pt x="4680" y="16020"/>
                    </a:cubicBezTo>
                    <a:cubicBezTo>
                      <a:pt x="4680" y="15840"/>
                      <a:pt x="4140" y="15480"/>
                      <a:pt x="4140" y="15480"/>
                    </a:cubicBezTo>
                    <a:cubicBezTo>
                      <a:pt x="4140" y="15480"/>
                      <a:pt x="3240" y="14940"/>
                      <a:pt x="3060" y="14760"/>
                    </a:cubicBezTo>
                    <a:cubicBezTo>
                      <a:pt x="2880" y="14580"/>
                      <a:pt x="2700" y="13860"/>
                      <a:pt x="2700" y="13500"/>
                    </a:cubicBezTo>
                    <a:cubicBezTo>
                      <a:pt x="2700" y="13140"/>
                      <a:pt x="2880" y="12240"/>
                      <a:pt x="2880" y="12240"/>
                    </a:cubicBezTo>
                    <a:cubicBezTo>
                      <a:pt x="2880" y="12240"/>
                      <a:pt x="3240" y="11880"/>
                      <a:pt x="3060" y="11700"/>
                    </a:cubicBezTo>
                    <a:cubicBezTo>
                      <a:pt x="2700" y="11520"/>
                      <a:pt x="2700" y="10800"/>
                      <a:pt x="2700" y="10800"/>
                    </a:cubicBezTo>
                    <a:cubicBezTo>
                      <a:pt x="2340" y="10440"/>
                      <a:pt x="2340" y="10440"/>
                      <a:pt x="2340" y="10440"/>
                    </a:cubicBezTo>
                    <a:cubicBezTo>
                      <a:pt x="2340" y="10440"/>
                      <a:pt x="1980" y="9900"/>
                      <a:pt x="1800" y="9720"/>
                    </a:cubicBezTo>
                    <a:cubicBezTo>
                      <a:pt x="1800" y="9360"/>
                      <a:pt x="1800" y="9180"/>
                      <a:pt x="1980" y="9000"/>
                    </a:cubicBezTo>
                    <a:cubicBezTo>
                      <a:pt x="1980" y="8820"/>
                      <a:pt x="1800" y="8280"/>
                      <a:pt x="1800" y="8100"/>
                    </a:cubicBezTo>
                    <a:cubicBezTo>
                      <a:pt x="3600" y="3600"/>
                      <a:pt x="6660" y="2700"/>
                      <a:pt x="6660" y="2700"/>
                    </a:cubicBezTo>
                    <a:cubicBezTo>
                      <a:pt x="6840" y="3600"/>
                      <a:pt x="6840" y="3600"/>
                      <a:pt x="6840" y="3600"/>
                    </a:cubicBezTo>
                    <a:cubicBezTo>
                      <a:pt x="6840" y="3600"/>
                      <a:pt x="6300" y="3780"/>
                      <a:pt x="6120" y="3780"/>
                    </a:cubicBezTo>
                    <a:cubicBezTo>
                      <a:pt x="5760" y="3600"/>
                      <a:pt x="5580" y="3600"/>
                      <a:pt x="5580" y="3600"/>
                    </a:cubicBezTo>
                    <a:cubicBezTo>
                      <a:pt x="5220" y="4140"/>
                      <a:pt x="5220" y="4140"/>
                      <a:pt x="5220" y="4140"/>
                    </a:cubicBezTo>
                    <a:cubicBezTo>
                      <a:pt x="5220" y="4140"/>
                      <a:pt x="5040" y="4500"/>
                      <a:pt x="5040" y="4680"/>
                    </a:cubicBezTo>
                    <a:cubicBezTo>
                      <a:pt x="5040" y="4860"/>
                      <a:pt x="5220" y="5220"/>
                      <a:pt x="5220" y="5220"/>
                    </a:cubicBezTo>
                    <a:cubicBezTo>
                      <a:pt x="5220" y="5220"/>
                      <a:pt x="5760" y="5220"/>
                      <a:pt x="5760" y="5040"/>
                    </a:cubicBezTo>
                    <a:cubicBezTo>
                      <a:pt x="5760" y="4860"/>
                      <a:pt x="5760" y="4680"/>
                      <a:pt x="5760" y="4680"/>
                    </a:cubicBezTo>
                    <a:cubicBezTo>
                      <a:pt x="5580" y="4320"/>
                      <a:pt x="5580" y="4320"/>
                      <a:pt x="5580" y="4320"/>
                    </a:cubicBezTo>
                    <a:cubicBezTo>
                      <a:pt x="5580" y="4320"/>
                      <a:pt x="6120" y="4140"/>
                      <a:pt x="7200" y="4320"/>
                    </a:cubicBezTo>
                    <a:cubicBezTo>
                      <a:pt x="8460" y="4320"/>
                      <a:pt x="7920" y="5220"/>
                      <a:pt x="8460" y="5400"/>
                    </a:cubicBezTo>
                    <a:cubicBezTo>
                      <a:pt x="9000" y="5580"/>
                      <a:pt x="8100" y="6300"/>
                      <a:pt x="7920" y="6660"/>
                    </a:cubicBezTo>
                    <a:cubicBezTo>
                      <a:pt x="7740" y="7020"/>
                      <a:pt x="7380" y="6120"/>
                      <a:pt x="7380" y="6120"/>
                    </a:cubicBezTo>
                    <a:cubicBezTo>
                      <a:pt x="7380" y="6120"/>
                      <a:pt x="7740" y="5760"/>
                      <a:pt x="7200" y="5760"/>
                    </a:cubicBezTo>
                    <a:cubicBezTo>
                      <a:pt x="6660" y="5580"/>
                      <a:pt x="6300" y="6480"/>
                      <a:pt x="6660" y="6480"/>
                    </a:cubicBezTo>
                    <a:cubicBezTo>
                      <a:pt x="6840" y="6480"/>
                      <a:pt x="7200" y="6840"/>
                      <a:pt x="7020" y="7020"/>
                    </a:cubicBezTo>
                    <a:cubicBezTo>
                      <a:pt x="7020" y="7200"/>
                      <a:pt x="7020" y="7200"/>
                      <a:pt x="6840" y="7740"/>
                    </a:cubicBezTo>
                    <a:cubicBezTo>
                      <a:pt x="6480" y="8280"/>
                      <a:pt x="6120" y="8640"/>
                      <a:pt x="6120" y="8640"/>
                    </a:cubicBezTo>
                    <a:cubicBezTo>
                      <a:pt x="6120" y="8640"/>
                      <a:pt x="5760" y="8460"/>
                      <a:pt x="5940" y="8820"/>
                    </a:cubicBezTo>
                    <a:cubicBezTo>
                      <a:pt x="6120" y="9180"/>
                      <a:pt x="5940" y="9720"/>
                      <a:pt x="5940" y="9900"/>
                    </a:cubicBezTo>
                    <a:cubicBezTo>
                      <a:pt x="5940" y="10260"/>
                      <a:pt x="5220" y="9720"/>
                      <a:pt x="5220" y="9180"/>
                    </a:cubicBezTo>
                    <a:cubicBezTo>
                      <a:pt x="5040" y="8640"/>
                      <a:pt x="4500" y="9180"/>
                      <a:pt x="4320" y="9180"/>
                    </a:cubicBezTo>
                    <a:cubicBezTo>
                      <a:pt x="4140" y="9180"/>
                      <a:pt x="3780" y="9000"/>
                      <a:pt x="3780" y="8820"/>
                    </a:cubicBezTo>
                    <a:cubicBezTo>
                      <a:pt x="3600" y="8640"/>
                      <a:pt x="2700" y="9360"/>
                      <a:pt x="2520" y="9360"/>
                    </a:cubicBezTo>
                    <a:cubicBezTo>
                      <a:pt x="2340" y="9540"/>
                      <a:pt x="2340" y="9900"/>
                      <a:pt x="2700" y="9720"/>
                    </a:cubicBezTo>
                    <a:cubicBezTo>
                      <a:pt x="3060" y="9540"/>
                      <a:pt x="3420" y="9720"/>
                      <a:pt x="3420" y="10080"/>
                    </a:cubicBezTo>
                    <a:cubicBezTo>
                      <a:pt x="3240" y="10440"/>
                      <a:pt x="2880" y="10260"/>
                      <a:pt x="2880" y="10440"/>
                    </a:cubicBezTo>
                    <a:cubicBezTo>
                      <a:pt x="3060" y="10800"/>
                      <a:pt x="3420" y="10980"/>
                      <a:pt x="3420" y="11340"/>
                    </a:cubicBezTo>
                    <a:cubicBezTo>
                      <a:pt x="3600" y="11700"/>
                      <a:pt x="4500" y="11340"/>
                      <a:pt x="4860" y="11160"/>
                    </a:cubicBezTo>
                    <a:cubicBezTo>
                      <a:pt x="5040" y="11160"/>
                      <a:pt x="5940" y="10980"/>
                      <a:pt x="5940" y="11340"/>
                    </a:cubicBezTo>
                    <a:cubicBezTo>
                      <a:pt x="6120" y="11700"/>
                      <a:pt x="7020" y="11880"/>
                      <a:pt x="7380" y="11880"/>
                    </a:cubicBezTo>
                    <a:cubicBezTo>
                      <a:pt x="7740" y="12060"/>
                      <a:pt x="8280" y="12060"/>
                      <a:pt x="8820" y="12420"/>
                    </a:cubicBezTo>
                    <a:cubicBezTo>
                      <a:pt x="9180" y="12960"/>
                      <a:pt x="8460" y="13680"/>
                      <a:pt x="8460" y="13860"/>
                    </a:cubicBezTo>
                    <a:close/>
                    <a:moveTo>
                      <a:pt x="10620" y="2520"/>
                    </a:moveTo>
                    <a:cubicBezTo>
                      <a:pt x="10440" y="3060"/>
                      <a:pt x="9720" y="3600"/>
                      <a:pt x="9900" y="3780"/>
                    </a:cubicBezTo>
                    <a:cubicBezTo>
                      <a:pt x="9900" y="3960"/>
                      <a:pt x="9900" y="4860"/>
                      <a:pt x="9180" y="4140"/>
                    </a:cubicBezTo>
                    <a:cubicBezTo>
                      <a:pt x="8460" y="3420"/>
                      <a:pt x="7740" y="3240"/>
                      <a:pt x="7920" y="2700"/>
                    </a:cubicBezTo>
                    <a:cubicBezTo>
                      <a:pt x="7920" y="2520"/>
                      <a:pt x="8640" y="2520"/>
                      <a:pt x="8640" y="2340"/>
                    </a:cubicBezTo>
                    <a:cubicBezTo>
                      <a:pt x="9540" y="1260"/>
                      <a:pt x="11160" y="1440"/>
                      <a:pt x="11340" y="1800"/>
                    </a:cubicBezTo>
                    <a:cubicBezTo>
                      <a:pt x="10980" y="2160"/>
                      <a:pt x="10620" y="1980"/>
                      <a:pt x="10620" y="2520"/>
                    </a:cubicBezTo>
                    <a:close/>
                    <a:moveTo>
                      <a:pt x="19260" y="11160"/>
                    </a:moveTo>
                    <a:cubicBezTo>
                      <a:pt x="19260" y="11160"/>
                      <a:pt x="19620" y="11700"/>
                      <a:pt x="20160" y="11700"/>
                    </a:cubicBezTo>
                    <a:cubicBezTo>
                      <a:pt x="19800" y="15660"/>
                      <a:pt x="16560" y="18360"/>
                      <a:pt x="16560" y="18360"/>
                    </a:cubicBezTo>
                    <a:cubicBezTo>
                      <a:pt x="16020" y="17820"/>
                      <a:pt x="16200" y="17280"/>
                      <a:pt x="16200" y="17280"/>
                    </a:cubicBezTo>
                    <a:cubicBezTo>
                      <a:pt x="16380" y="16560"/>
                      <a:pt x="16380" y="16560"/>
                      <a:pt x="16380" y="16560"/>
                    </a:cubicBezTo>
                    <a:cubicBezTo>
                      <a:pt x="16380" y="15300"/>
                      <a:pt x="16380" y="15300"/>
                      <a:pt x="16380" y="15300"/>
                    </a:cubicBezTo>
                    <a:cubicBezTo>
                      <a:pt x="16380" y="15300"/>
                      <a:pt x="16380" y="13860"/>
                      <a:pt x="15120" y="14580"/>
                    </a:cubicBezTo>
                    <a:cubicBezTo>
                      <a:pt x="13860" y="14940"/>
                      <a:pt x="14400" y="14940"/>
                      <a:pt x="12960" y="14940"/>
                    </a:cubicBezTo>
                    <a:cubicBezTo>
                      <a:pt x="11520" y="15120"/>
                      <a:pt x="11880" y="12060"/>
                      <a:pt x="11880" y="12060"/>
                    </a:cubicBezTo>
                    <a:cubicBezTo>
                      <a:pt x="11880" y="7740"/>
                      <a:pt x="15120" y="10980"/>
                      <a:pt x="15120" y="10980"/>
                    </a:cubicBezTo>
                    <a:cubicBezTo>
                      <a:pt x="17100" y="12420"/>
                      <a:pt x="17460" y="10080"/>
                      <a:pt x="17460" y="10080"/>
                    </a:cubicBezTo>
                    <a:cubicBezTo>
                      <a:pt x="18720" y="9540"/>
                      <a:pt x="18720" y="9540"/>
                      <a:pt x="18720" y="9540"/>
                    </a:cubicBezTo>
                    <a:cubicBezTo>
                      <a:pt x="18900" y="8820"/>
                      <a:pt x="18900" y="8820"/>
                      <a:pt x="18900" y="8820"/>
                    </a:cubicBezTo>
                    <a:cubicBezTo>
                      <a:pt x="18720" y="7920"/>
                      <a:pt x="18720" y="7920"/>
                      <a:pt x="18720" y="7920"/>
                    </a:cubicBezTo>
                    <a:cubicBezTo>
                      <a:pt x="16740" y="7020"/>
                      <a:pt x="16740" y="7020"/>
                      <a:pt x="16740" y="7020"/>
                    </a:cubicBezTo>
                    <a:cubicBezTo>
                      <a:pt x="16740" y="7020"/>
                      <a:pt x="16380" y="7740"/>
                      <a:pt x="16920" y="8640"/>
                    </a:cubicBezTo>
                    <a:cubicBezTo>
                      <a:pt x="16920" y="8640"/>
                      <a:pt x="16740" y="9540"/>
                      <a:pt x="16380" y="9360"/>
                    </a:cubicBezTo>
                    <a:cubicBezTo>
                      <a:pt x="15120" y="8640"/>
                      <a:pt x="15120" y="8640"/>
                      <a:pt x="15120" y="8640"/>
                    </a:cubicBezTo>
                    <a:cubicBezTo>
                      <a:pt x="15120" y="8640"/>
                      <a:pt x="14760" y="8460"/>
                      <a:pt x="14220" y="8820"/>
                    </a:cubicBezTo>
                    <a:cubicBezTo>
                      <a:pt x="13500" y="9360"/>
                      <a:pt x="12420" y="8820"/>
                      <a:pt x="12420" y="8820"/>
                    </a:cubicBezTo>
                    <a:cubicBezTo>
                      <a:pt x="12420" y="8820"/>
                      <a:pt x="12420" y="8280"/>
                      <a:pt x="13140" y="7920"/>
                    </a:cubicBezTo>
                    <a:cubicBezTo>
                      <a:pt x="13680" y="7560"/>
                      <a:pt x="13680" y="7560"/>
                      <a:pt x="13680" y="7560"/>
                    </a:cubicBezTo>
                    <a:cubicBezTo>
                      <a:pt x="13680" y="7560"/>
                      <a:pt x="13500" y="6840"/>
                      <a:pt x="13680" y="6300"/>
                    </a:cubicBezTo>
                    <a:cubicBezTo>
                      <a:pt x="13860" y="5760"/>
                      <a:pt x="14040" y="6300"/>
                      <a:pt x="14580" y="5940"/>
                    </a:cubicBezTo>
                    <a:cubicBezTo>
                      <a:pt x="15120" y="5580"/>
                      <a:pt x="15480" y="6660"/>
                      <a:pt x="16200" y="6480"/>
                    </a:cubicBezTo>
                    <a:cubicBezTo>
                      <a:pt x="16920" y="6480"/>
                      <a:pt x="16560" y="6300"/>
                      <a:pt x="17100" y="5940"/>
                    </a:cubicBezTo>
                    <a:cubicBezTo>
                      <a:pt x="17640" y="5760"/>
                      <a:pt x="18000" y="6480"/>
                      <a:pt x="18000" y="6480"/>
                    </a:cubicBezTo>
                    <a:cubicBezTo>
                      <a:pt x="19080" y="6660"/>
                      <a:pt x="19080" y="6660"/>
                      <a:pt x="19080" y="6660"/>
                    </a:cubicBezTo>
                    <a:cubicBezTo>
                      <a:pt x="19080" y="6660"/>
                      <a:pt x="18900" y="5400"/>
                      <a:pt x="18900" y="5760"/>
                    </a:cubicBezTo>
                    <a:cubicBezTo>
                      <a:pt x="19620" y="6840"/>
                      <a:pt x="20520" y="9900"/>
                      <a:pt x="20160" y="10440"/>
                    </a:cubicBezTo>
                    <a:cubicBezTo>
                      <a:pt x="19980" y="10260"/>
                      <a:pt x="19800" y="10260"/>
                      <a:pt x="19800" y="10260"/>
                    </a:cubicBezTo>
                    <a:cubicBezTo>
                      <a:pt x="18540" y="10260"/>
                      <a:pt x="18540" y="10260"/>
                      <a:pt x="18540" y="10260"/>
                    </a:cubicBezTo>
                    <a:lnTo>
                      <a:pt x="19260" y="11160"/>
                    </a:lnTo>
                    <a:close/>
                    <a:moveTo>
                      <a:pt x="19260" y="11160"/>
                    </a:moveTo>
                  </a:path>
                </a:pathLst>
              </a:custGeom>
              <a:solidFill>
                <a:srgbClr val="FFFFFF"/>
              </a:solidFill>
              <a:ln>
                <a:noFill/>
              </a:ln>
              <a:extLs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7721">
                  <a:solidFill>
                    <a:schemeClr val="tx1">
                      <a:lumMod val="50000"/>
                      <a:lumOff val="50000"/>
                    </a:schemeClr>
                  </a:solidFill>
                  <a:latin typeface="+mn-lt"/>
                  <a:ea typeface="+mn-ea"/>
                  <a:cs typeface="+mn-ea"/>
                  <a:sym typeface="+mn-lt"/>
                </a:endParaRPr>
              </a:p>
            </p:txBody>
          </p:sp>
        </p:grpSp>
        <p:grpSp>
          <p:nvGrpSpPr>
            <p:cNvPr id="36" name="Group 43"/>
            <p:cNvGrpSpPr/>
            <p:nvPr/>
          </p:nvGrpSpPr>
          <p:grpSpPr>
            <a:xfrm>
              <a:off x="1317987" y="5037894"/>
              <a:ext cx="2984200" cy="642825"/>
              <a:chOff x="939916" y="3899046"/>
              <a:chExt cx="2238733" cy="484428"/>
            </a:xfrm>
          </p:grpSpPr>
          <p:sp>
            <p:nvSpPr>
              <p:cNvPr id="37" name="AutoShape 5"/>
              <p:cNvSpPr/>
              <p:nvPr/>
            </p:nvSpPr>
            <p:spPr bwMode="auto">
              <a:xfrm>
                <a:off x="939916" y="3899046"/>
                <a:ext cx="2238733" cy="484428"/>
              </a:xfrm>
              <a:custGeom>
                <a:avLst/>
                <a:gdLst>
                  <a:gd name="T0" fmla="*/ 1552418536 w 21600"/>
                  <a:gd name="T1" fmla="*/ 0 h 21600"/>
                  <a:gd name="T2" fmla="*/ 1724909579 w 21600"/>
                  <a:gd name="T3" fmla="*/ 80764474 h 21600"/>
                  <a:gd name="T4" fmla="*/ 0 w 21600"/>
                  <a:gd name="T5" fmla="*/ 80764474 h 21600"/>
                  <a:gd name="T6" fmla="*/ 172491043 w 21600"/>
                  <a:gd name="T7" fmla="*/ 0 h 21600"/>
                  <a:gd name="T8" fmla="*/ 1552418536 w 21600"/>
                  <a:gd name="T9" fmla="*/ 0 h 21600"/>
                  <a:gd name="T10" fmla="*/ 1552418536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19440" y="0"/>
                    </a:moveTo>
                    <a:lnTo>
                      <a:pt x="21600" y="21600"/>
                    </a:lnTo>
                    <a:lnTo>
                      <a:pt x="0" y="21600"/>
                    </a:lnTo>
                    <a:lnTo>
                      <a:pt x="2160" y="0"/>
                    </a:lnTo>
                    <a:lnTo>
                      <a:pt x="19440" y="0"/>
                    </a:lnTo>
                    <a:close/>
                    <a:moveTo>
                      <a:pt x="19440" y="0"/>
                    </a:moveTo>
                  </a:path>
                </a:pathLst>
              </a:custGeom>
              <a:solidFill>
                <a:srgbClr val="0070C0"/>
              </a:solidFill>
              <a:ln>
                <a:no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7721" dirty="0">
                  <a:solidFill>
                    <a:schemeClr val="tx1">
                      <a:lumMod val="50000"/>
                      <a:lumOff val="50000"/>
                    </a:schemeClr>
                  </a:solidFill>
                  <a:latin typeface="+mn-lt"/>
                  <a:ea typeface="+mn-ea"/>
                  <a:cs typeface="+mn-ea"/>
                  <a:sym typeface="+mn-lt"/>
                </a:endParaRPr>
              </a:p>
            </p:txBody>
          </p:sp>
          <p:grpSp>
            <p:nvGrpSpPr>
              <p:cNvPr id="38" name="Group 16"/>
              <p:cNvGrpSpPr/>
              <p:nvPr/>
            </p:nvGrpSpPr>
            <p:grpSpPr bwMode="auto">
              <a:xfrm>
                <a:off x="1919253" y="4007926"/>
                <a:ext cx="279478" cy="270162"/>
                <a:chOff x="0" y="0"/>
                <a:chExt cx="480" cy="463"/>
              </a:xfrm>
            </p:grpSpPr>
            <p:sp>
              <p:nvSpPr>
                <p:cNvPr id="39" name="AutoShape 9"/>
                <p:cNvSpPr/>
                <p:nvPr/>
              </p:nvSpPr>
              <p:spPr bwMode="auto">
                <a:xfrm>
                  <a:off x="0" y="0"/>
                  <a:ext cx="480" cy="463"/>
                </a:xfrm>
                <a:custGeom>
                  <a:avLst/>
                  <a:gdLst>
                    <a:gd name="T0" fmla="*/ 10 w 21600"/>
                    <a:gd name="T1" fmla="*/ 0 h 21600"/>
                    <a:gd name="T2" fmla="*/ 1 w 21600"/>
                    <a:gd name="T3" fmla="*/ 0 h 21600"/>
                    <a:gd name="T4" fmla="*/ 0 w 21600"/>
                    <a:gd name="T5" fmla="*/ 1 h 21600"/>
                    <a:gd name="T6" fmla="*/ 0 w 21600"/>
                    <a:gd name="T7" fmla="*/ 7 h 21600"/>
                    <a:gd name="T8" fmla="*/ 1 w 21600"/>
                    <a:gd name="T9" fmla="*/ 8 h 21600"/>
                    <a:gd name="T10" fmla="*/ 4 w 21600"/>
                    <a:gd name="T11" fmla="*/ 8 h 21600"/>
                    <a:gd name="T12" fmla="*/ 3 w 21600"/>
                    <a:gd name="T13" fmla="*/ 9 h 21600"/>
                    <a:gd name="T14" fmla="*/ 3 w 21600"/>
                    <a:gd name="T15" fmla="*/ 10 h 21600"/>
                    <a:gd name="T16" fmla="*/ 4 w 21600"/>
                    <a:gd name="T17" fmla="*/ 10 h 21600"/>
                    <a:gd name="T18" fmla="*/ 6 w 21600"/>
                    <a:gd name="T19" fmla="*/ 10 h 21600"/>
                    <a:gd name="T20" fmla="*/ 7 w 21600"/>
                    <a:gd name="T21" fmla="*/ 10 h 21600"/>
                    <a:gd name="T22" fmla="*/ 7 w 21600"/>
                    <a:gd name="T23" fmla="*/ 9 h 21600"/>
                    <a:gd name="T24" fmla="*/ 6 w 21600"/>
                    <a:gd name="T25" fmla="*/ 8 h 21600"/>
                    <a:gd name="T26" fmla="*/ 10 w 21600"/>
                    <a:gd name="T27" fmla="*/ 8 h 21600"/>
                    <a:gd name="T28" fmla="*/ 11 w 21600"/>
                    <a:gd name="T29" fmla="*/ 7 h 21600"/>
                    <a:gd name="T30" fmla="*/ 11 w 21600"/>
                    <a:gd name="T31" fmla="*/ 1 h 21600"/>
                    <a:gd name="T32" fmla="*/ 10 w 21600"/>
                    <a:gd name="T33" fmla="*/ 0 h 21600"/>
                    <a:gd name="T34" fmla="*/ 5 w 21600"/>
                    <a:gd name="T35" fmla="*/ 7 h 21600"/>
                    <a:gd name="T36" fmla="*/ 5 w 21600"/>
                    <a:gd name="T37" fmla="*/ 6 h 21600"/>
                    <a:gd name="T38" fmla="*/ 6 w 21600"/>
                    <a:gd name="T39" fmla="*/ 7 h 21600"/>
                    <a:gd name="T40" fmla="*/ 5 w 21600"/>
                    <a:gd name="T41" fmla="*/ 8 h 21600"/>
                    <a:gd name="T42" fmla="*/ 5 w 21600"/>
                    <a:gd name="T43" fmla="*/ 7 h 21600"/>
                    <a:gd name="T44" fmla="*/ 10 w 21600"/>
                    <a:gd name="T45" fmla="*/ 6 h 21600"/>
                    <a:gd name="T46" fmla="*/ 1 w 21600"/>
                    <a:gd name="T47" fmla="*/ 6 h 21600"/>
                    <a:gd name="T48" fmla="*/ 1 w 21600"/>
                    <a:gd name="T49" fmla="*/ 1 h 21600"/>
                    <a:gd name="T50" fmla="*/ 10 w 21600"/>
                    <a:gd name="T51" fmla="*/ 1 h 21600"/>
                    <a:gd name="T52" fmla="*/ 10 w 21600"/>
                    <a:gd name="T53" fmla="*/ 6 h 21600"/>
                    <a:gd name="T54" fmla="*/ 10 w 21600"/>
                    <a:gd name="T55" fmla="*/ 6 h 2160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1600" h="21600">
                      <a:moveTo>
                        <a:pt x="20138" y="0"/>
                      </a:moveTo>
                      <a:cubicBezTo>
                        <a:pt x="1462" y="0"/>
                        <a:pt x="1462" y="0"/>
                        <a:pt x="1462" y="0"/>
                      </a:cubicBezTo>
                      <a:cubicBezTo>
                        <a:pt x="650" y="0"/>
                        <a:pt x="0" y="680"/>
                        <a:pt x="0" y="1531"/>
                      </a:cubicBezTo>
                      <a:cubicBezTo>
                        <a:pt x="0" y="15477"/>
                        <a:pt x="0" y="15477"/>
                        <a:pt x="0" y="15477"/>
                      </a:cubicBezTo>
                      <a:cubicBezTo>
                        <a:pt x="0" y="16328"/>
                        <a:pt x="650" y="17008"/>
                        <a:pt x="1462" y="17008"/>
                      </a:cubicBezTo>
                      <a:cubicBezTo>
                        <a:pt x="8608" y="17008"/>
                        <a:pt x="8608" y="17008"/>
                        <a:pt x="8608" y="17008"/>
                      </a:cubicBezTo>
                      <a:cubicBezTo>
                        <a:pt x="8608" y="17008"/>
                        <a:pt x="8932" y="20069"/>
                        <a:pt x="6334" y="20069"/>
                      </a:cubicBezTo>
                      <a:cubicBezTo>
                        <a:pt x="6334" y="21600"/>
                        <a:pt x="6334" y="21600"/>
                        <a:pt x="6334" y="21600"/>
                      </a:cubicBezTo>
                      <a:cubicBezTo>
                        <a:pt x="8608" y="21600"/>
                        <a:pt x="8608" y="21600"/>
                        <a:pt x="8608" y="21600"/>
                      </a:cubicBezTo>
                      <a:cubicBezTo>
                        <a:pt x="12992" y="21600"/>
                        <a:pt x="12992" y="21600"/>
                        <a:pt x="12992" y="21600"/>
                      </a:cubicBezTo>
                      <a:cubicBezTo>
                        <a:pt x="15104" y="21600"/>
                        <a:pt x="15104" y="21600"/>
                        <a:pt x="15104" y="21600"/>
                      </a:cubicBezTo>
                      <a:cubicBezTo>
                        <a:pt x="15104" y="20069"/>
                        <a:pt x="15104" y="20069"/>
                        <a:pt x="15104" y="20069"/>
                      </a:cubicBezTo>
                      <a:cubicBezTo>
                        <a:pt x="12505" y="20069"/>
                        <a:pt x="12992" y="17008"/>
                        <a:pt x="12992" y="17008"/>
                      </a:cubicBezTo>
                      <a:cubicBezTo>
                        <a:pt x="20138" y="17008"/>
                        <a:pt x="20138" y="17008"/>
                        <a:pt x="20138" y="17008"/>
                      </a:cubicBezTo>
                      <a:cubicBezTo>
                        <a:pt x="20950" y="17008"/>
                        <a:pt x="21600" y="16328"/>
                        <a:pt x="21600" y="15477"/>
                      </a:cubicBezTo>
                      <a:cubicBezTo>
                        <a:pt x="21600" y="1531"/>
                        <a:pt x="21600" y="1531"/>
                        <a:pt x="21600" y="1531"/>
                      </a:cubicBezTo>
                      <a:cubicBezTo>
                        <a:pt x="21600" y="680"/>
                        <a:pt x="20950" y="0"/>
                        <a:pt x="20138" y="0"/>
                      </a:cubicBezTo>
                      <a:close/>
                      <a:moveTo>
                        <a:pt x="9582" y="15137"/>
                      </a:moveTo>
                      <a:cubicBezTo>
                        <a:pt x="9582" y="14457"/>
                        <a:pt x="10232" y="13946"/>
                        <a:pt x="10881" y="13946"/>
                      </a:cubicBezTo>
                      <a:cubicBezTo>
                        <a:pt x="11531" y="13946"/>
                        <a:pt x="12180" y="14457"/>
                        <a:pt x="12180" y="15137"/>
                      </a:cubicBezTo>
                      <a:cubicBezTo>
                        <a:pt x="12180" y="15817"/>
                        <a:pt x="11531" y="16498"/>
                        <a:pt x="10881" y="16498"/>
                      </a:cubicBezTo>
                      <a:cubicBezTo>
                        <a:pt x="10232" y="16498"/>
                        <a:pt x="9582" y="15817"/>
                        <a:pt x="9582" y="15137"/>
                      </a:cubicBezTo>
                      <a:close/>
                      <a:moveTo>
                        <a:pt x="19976" y="13436"/>
                      </a:moveTo>
                      <a:cubicBezTo>
                        <a:pt x="1462" y="13436"/>
                        <a:pt x="1462" y="13436"/>
                        <a:pt x="1462" y="13436"/>
                      </a:cubicBezTo>
                      <a:cubicBezTo>
                        <a:pt x="1462" y="1701"/>
                        <a:pt x="1462" y="1701"/>
                        <a:pt x="1462" y="1701"/>
                      </a:cubicBezTo>
                      <a:cubicBezTo>
                        <a:pt x="19976" y="1701"/>
                        <a:pt x="19976" y="1701"/>
                        <a:pt x="19976" y="1701"/>
                      </a:cubicBezTo>
                      <a:lnTo>
                        <a:pt x="19976" y="13436"/>
                      </a:lnTo>
                      <a:close/>
                      <a:moveTo>
                        <a:pt x="19976" y="13436"/>
                      </a:moveTo>
                    </a:path>
                  </a:pathLst>
                </a:custGeom>
                <a:solidFill>
                  <a:srgbClr val="FFFFFF"/>
                </a:solidFill>
                <a:ln>
                  <a:noFill/>
                </a:ln>
                <a:extLs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7721">
                    <a:solidFill>
                      <a:schemeClr val="tx1">
                        <a:lumMod val="50000"/>
                        <a:lumOff val="50000"/>
                      </a:schemeClr>
                    </a:solidFill>
                    <a:latin typeface="+mn-lt"/>
                    <a:ea typeface="+mn-ea"/>
                    <a:cs typeface="+mn-ea"/>
                    <a:sym typeface="+mn-lt"/>
                  </a:endParaRPr>
                </a:p>
              </p:txBody>
            </p:sp>
            <p:sp>
              <p:nvSpPr>
                <p:cNvPr id="40" name="AutoShape 10"/>
                <p:cNvSpPr/>
                <p:nvPr/>
              </p:nvSpPr>
              <p:spPr bwMode="auto">
                <a:xfrm>
                  <a:off x="225" y="304"/>
                  <a:ext cx="36" cy="39"/>
                </a:xfrm>
                <a:custGeom>
                  <a:avLst/>
                  <a:gdLst>
                    <a:gd name="T0" fmla="*/ 0 w 19679"/>
                    <a:gd name="T1" fmla="*/ 0 h 19679"/>
                    <a:gd name="T2" fmla="*/ 0 w 19679"/>
                    <a:gd name="T3" fmla="*/ 0 h 19679"/>
                    <a:gd name="T4" fmla="*/ 0 w 19679"/>
                    <a:gd name="T5" fmla="*/ 0 h 19679"/>
                    <a:gd name="T6" fmla="*/ 0 w 19679"/>
                    <a:gd name="T7" fmla="*/ 0 h 19679"/>
                    <a:gd name="T8" fmla="*/ 0 w 19679"/>
                    <a:gd name="T9" fmla="*/ 0 h 19679"/>
                    <a:gd name="T10" fmla="*/ 0 w 19679"/>
                    <a:gd name="T11" fmla="*/ 0 h 1967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FFFEFE"/>
                </a:solidFill>
                <a:ln>
                  <a:noFill/>
                </a:ln>
                <a:extLs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7721">
                    <a:solidFill>
                      <a:schemeClr val="tx1">
                        <a:lumMod val="50000"/>
                        <a:lumOff val="50000"/>
                      </a:schemeClr>
                    </a:solidFill>
                    <a:latin typeface="+mn-lt"/>
                    <a:ea typeface="+mn-ea"/>
                    <a:cs typeface="+mn-ea"/>
                    <a:sym typeface="+mn-lt"/>
                  </a:endParaRPr>
                </a:p>
              </p:txBody>
            </p:sp>
          </p:grpSp>
        </p:grpSp>
        <p:grpSp>
          <p:nvGrpSpPr>
            <p:cNvPr id="41" name="Group 45"/>
            <p:cNvGrpSpPr/>
            <p:nvPr/>
          </p:nvGrpSpPr>
          <p:grpSpPr>
            <a:xfrm>
              <a:off x="1905509" y="3647165"/>
              <a:ext cx="1808372" cy="642825"/>
              <a:chOff x="1380675" y="2851004"/>
              <a:chExt cx="1356632" cy="484428"/>
            </a:xfrm>
          </p:grpSpPr>
          <p:sp>
            <p:nvSpPr>
              <p:cNvPr id="42" name="AutoShape 3"/>
              <p:cNvSpPr/>
              <p:nvPr/>
            </p:nvSpPr>
            <p:spPr bwMode="auto">
              <a:xfrm>
                <a:off x="1380675" y="2851004"/>
                <a:ext cx="1356632" cy="484428"/>
              </a:xfrm>
              <a:custGeom>
                <a:avLst/>
                <a:gdLst>
                  <a:gd name="T0" fmla="*/ 527842477 w 21600"/>
                  <a:gd name="T1" fmla="*/ 0 h 21600"/>
                  <a:gd name="T2" fmla="*/ 633410938 w 21600"/>
                  <a:gd name="T3" fmla="*/ 80764474 h 21600"/>
                  <a:gd name="T4" fmla="*/ 0 w 21600"/>
                  <a:gd name="T5" fmla="*/ 80764474 h 21600"/>
                  <a:gd name="T6" fmla="*/ 105568461 w 21600"/>
                  <a:gd name="T7" fmla="*/ 0 h 21600"/>
                  <a:gd name="T8" fmla="*/ 527842477 w 21600"/>
                  <a:gd name="T9" fmla="*/ 0 h 21600"/>
                  <a:gd name="T10" fmla="*/ 527842477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18000" y="0"/>
                    </a:moveTo>
                    <a:lnTo>
                      <a:pt x="21600" y="21600"/>
                    </a:lnTo>
                    <a:lnTo>
                      <a:pt x="0" y="21600"/>
                    </a:lnTo>
                    <a:lnTo>
                      <a:pt x="3600" y="0"/>
                    </a:lnTo>
                    <a:lnTo>
                      <a:pt x="18000" y="0"/>
                    </a:lnTo>
                    <a:close/>
                    <a:moveTo>
                      <a:pt x="18000" y="0"/>
                    </a:moveTo>
                  </a:path>
                </a:pathLst>
              </a:custGeom>
              <a:solidFill>
                <a:srgbClr val="0070C0"/>
              </a:solidFill>
              <a:ln>
                <a:no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7721">
                  <a:solidFill>
                    <a:schemeClr val="tx1">
                      <a:lumMod val="50000"/>
                      <a:lumOff val="50000"/>
                    </a:schemeClr>
                  </a:solidFill>
                  <a:latin typeface="+mn-lt"/>
                  <a:ea typeface="+mn-ea"/>
                  <a:cs typeface="+mn-ea"/>
                  <a:sym typeface="+mn-lt"/>
                </a:endParaRPr>
              </a:p>
            </p:txBody>
          </p:sp>
          <p:sp>
            <p:nvSpPr>
              <p:cNvPr id="43" name="AutoShape 11"/>
              <p:cNvSpPr/>
              <p:nvPr/>
            </p:nvSpPr>
            <p:spPr bwMode="auto">
              <a:xfrm>
                <a:off x="1915177" y="3010539"/>
                <a:ext cx="279478" cy="190394"/>
              </a:xfrm>
              <a:custGeom>
                <a:avLst/>
                <a:gdLst>
                  <a:gd name="T0" fmla="*/ 23114494 w 21600"/>
                  <a:gd name="T1" fmla="*/ 5480127 h 21600"/>
                  <a:gd name="T2" fmla="*/ 23456759 w 21600"/>
                  <a:gd name="T3" fmla="*/ 4313997 h 21600"/>
                  <a:gd name="T4" fmla="*/ 17122140 w 21600"/>
                  <a:gd name="T5" fmla="*/ 0 h 21600"/>
                  <a:gd name="T6" fmla="*/ 12498740 w 21600"/>
                  <a:gd name="T7" fmla="*/ 2098947 h 21600"/>
                  <a:gd name="T8" fmla="*/ 7876575 w 21600"/>
                  <a:gd name="T9" fmla="*/ 932793 h 21600"/>
                  <a:gd name="T10" fmla="*/ 3424908 w 21600"/>
                  <a:gd name="T11" fmla="*/ 4664014 h 21600"/>
                  <a:gd name="T12" fmla="*/ 3595441 w 21600"/>
                  <a:gd name="T13" fmla="*/ 5480127 h 21600"/>
                  <a:gd name="T14" fmla="*/ 0 w 21600"/>
                  <a:gd name="T15" fmla="*/ 8861307 h 21600"/>
                  <a:gd name="T16" fmla="*/ 5307894 w 21600"/>
                  <a:gd name="T17" fmla="*/ 12475848 h 21600"/>
                  <a:gd name="T18" fmla="*/ 21573772 w 21600"/>
                  <a:gd name="T19" fmla="*/ 12475848 h 21600"/>
                  <a:gd name="T20" fmla="*/ 26881667 w 21600"/>
                  <a:gd name="T21" fmla="*/ 8861307 h 21600"/>
                  <a:gd name="T22" fmla="*/ 23114494 w 21600"/>
                  <a:gd name="T23" fmla="*/ 5480127 h 21600"/>
                  <a:gd name="T24" fmla="*/ 20547048 w 21600"/>
                  <a:gd name="T25" fmla="*/ 11776391 h 21600"/>
                  <a:gd name="T26" fmla="*/ 13526699 w 21600"/>
                  <a:gd name="T27" fmla="*/ 11776391 h 21600"/>
                  <a:gd name="T28" fmla="*/ 17806599 w 21600"/>
                  <a:gd name="T29" fmla="*/ 8861307 h 21600"/>
                  <a:gd name="T30" fmla="*/ 17636102 w 21600"/>
                  <a:gd name="T31" fmla="*/ 8511290 h 21600"/>
                  <a:gd name="T32" fmla="*/ 15751916 w 21600"/>
                  <a:gd name="T33" fmla="*/ 8511290 h 21600"/>
                  <a:gd name="T34" fmla="*/ 15751916 w 21600"/>
                  <a:gd name="T35" fmla="*/ 7928514 h 21600"/>
                  <a:gd name="T36" fmla="*/ 15751916 w 21600"/>
                  <a:gd name="T37" fmla="*/ 4313997 h 21600"/>
                  <a:gd name="T38" fmla="*/ 15409651 w 21600"/>
                  <a:gd name="T39" fmla="*/ 4197317 h 21600"/>
                  <a:gd name="T40" fmla="*/ 10958019 w 21600"/>
                  <a:gd name="T41" fmla="*/ 4197317 h 21600"/>
                  <a:gd name="T42" fmla="*/ 10615754 w 21600"/>
                  <a:gd name="T43" fmla="*/ 4430653 h 21600"/>
                  <a:gd name="T44" fmla="*/ 10615754 w 21600"/>
                  <a:gd name="T45" fmla="*/ 7928514 h 21600"/>
                  <a:gd name="T46" fmla="*/ 10615754 w 21600"/>
                  <a:gd name="T47" fmla="*/ 8511290 h 21600"/>
                  <a:gd name="T48" fmla="*/ 8732802 w 21600"/>
                  <a:gd name="T49" fmla="*/ 8511290 h 21600"/>
                  <a:gd name="T50" fmla="*/ 8732802 w 21600"/>
                  <a:gd name="T51" fmla="*/ 8861307 h 21600"/>
                  <a:gd name="T52" fmla="*/ 13012702 w 21600"/>
                  <a:gd name="T53" fmla="*/ 11776391 h 21600"/>
                  <a:gd name="T54" fmla="*/ 6506351 w 21600"/>
                  <a:gd name="T55" fmla="*/ 11776391 h 21600"/>
                  <a:gd name="T56" fmla="*/ 1882951 w 21600"/>
                  <a:gd name="T57" fmla="*/ 8744651 h 21600"/>
                  <a:gd name="T58" fmla="*/ 4965629 w 21600"/>
                  <a:gd name="T59" fmla="*/ 5829567 h 21600"/>
                  <a:gd name="T60" fmla="*/ 4793897 w 21600"/>
                  <a:gd name="T61" fmla="*/ 5130110 h 21600"/>
                  <a:gd name="T62" fmla="*/ 8732802 w 21600"/>
                  <a:gd name="T63" fmla="*/ 1982267 h 21600"/>
                  <a:gd name="T64" fmla="*/ 12840970 w 21600"/>
                  <a:gd name="T65" fmla="*/ 3497860 h 21600"/>
                  <a:gd name="T66" fmla="*/ 16779875 w 21600"/>
                  <a:gd name="T67" fmla="*/ 1282810 h 21600"/>
                  <a:gd name="T68" fmla="*/ 21916037 w 21600"/>
                  <a:gd name="T69" fmla="*/ 4896774 h 21600"/>
                  <a:gd name="T70" fmla="*/ 21745540 w 21600"/>
                  <a:gd name="T71" fmla="*/ 5829567 h 21600"/>
                  <a:gd name="T72" fmla="*/ 25169213 w 21600"/>
                  <a:gd name="T73" fmla="*/ 8744651 h 21600"/>
                  <a:gd name="T74" fmla="*/ 20547048 w 21600"/>
                  <a:gd name="T75" fmla="*/ 11776391 h 21600"/>
                  <a:gd name="T76" fmla="*/ 20547048 w 21600"/>
                  <a:gd name="T77" fmla="*/ 11776391 h 216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1600" h="21600">
                    <a:moveTo>
                      <a:pt x="18573" y="9488"/>
                    </a:moveTo>
                    <a:cubicBezTo>
                      <a:pt x="18711" y="8882"/>
                      <a:pt x="18848" y="8075"/>
                      <a:pt x="18848" y="7469"/>
                    </a:cubicBezTo>
                    <a:cubicBezTo>
                      <a:pt x="18848" y="3432"/>
                      <a:pt x="16510" y="0"/>
                      <a:pt x="13758" y="0"/>
                    </a:cubicBezTo>
                    <a:cubicBezTo>
                      <a:pt x="10456" y="0"/>
                      <a:pt x="10043" y="3634"/>
                      <a:pt x="10043" y="3634"/>
                    </a:cubicBezTo>
                    <a:cubicBezTo>
                      <a:pt x="10043" y="3634"/>
                      <a:pt x="8668" y="1211"/>
                      <a:pt x="6329" y="1615"/>
                    </a:cubicBezTo>
                    <a:cubicBezTo>
                      <a:pt x="4127" y="2221"/>
                      <a:pt x="2752" y="5047"/>
                      <a:pt x="2752" y="8075"/>
                    </a:cubicBezTo>
                    <a:cubicBezTo>
                      <a:pt x="2752" y="8478"/>
                      <a:pt x="2752" y="9084"/>
                      <a:pt x="2889" y="9488"/>
                    </a:cubicBezTo>
                    <a:cubicBezTo>
                      <a:pt x="1238" y="10295"/>
                      <a:pt x="0" y="12718"/>
                      <a:pt x="0" y="15342"/>
                    </a:cubicBezTo>
                    <a:cubicBezTo>
                      <a:pt x="0" y="18774"/>
                      <a:pt x="1926" y="21600"/>
                      <a:pt x="4265" y="21600"/>
                    </a:cubicBezTo>
                    <a:cubicBezTo>
                      <a:pt x="17335" y="21600"/>
                      <a:pt x="17335" y="21600"/>
                      <a:pt x="17335" y="21600"/>
                    </a:cubicBezTo>
                    <a:cubicBezTo>
                      <a:pt x="19674" y="21600"/>
                      <a:pt x="21600" y="18774"/>
                      <a:pt x="21600" y="15342"/>
                    </a:cubicBezTo>
                    <a:cubicBezTo>
                      <a:pt x="21600" y="12516"/>
                      <a:pt x="20362" y="10295"/>
                      <a:pt x="18573" y="9488"/>
                    </a:cubicBezTo>
                    <a:close/>
                    <a:moveTo>
                      <a:pt x="16510" y="20389"/>
                    </a:moveTo>
                    <a:cubicBezTo>
                      <a:pt x="10869" y="20389"/>
                      <a:pt x="10869" y="20389"/>
                      <a:pt x="10869" y="20389"/>
                    </a:cubicBezTo>
                    <a:cubicBezTo>
                      <a:pt x="11282" y="19581"/>
                      <a:pt x="14308" y="15342"/>
                      <a:pt x="14308" y="15342"/>
                    </a:cubicBezTo>
                    <a:cubicBezTo>
                      <a:pt x="14308" y="15342"/>
                      <a:pt x="14721" y="14736"/>
                      <a:pt x="14171" y="14736"/>
                    </a:cubicBezTo>
                    <a:cubicBezTo>
                      <a:pt x="13620" y="14736"/>
                      <a:pt x="12657" y="14736"/>
                      <a:pt x="12657" y="14736"/>
                    </a:cubicBezTo>
                    <a:cubicBezTo>
                      <a:pt x="12657" y="14736"/>
                      <a:pt x="12657" y="14333"/>
                      <a:pt x="12657" y="13727"/>
                    </a:cubicBezTo>
                    <a:cubicBezTo>
                      <a:pt x="12657" y="12112"/>
                      <a:pt x="12657" y="8882"/>
                      <a:pt x="12657" y="7469"/>
                    </a:cubicBezTo>
                    <a:cubicBezTo>
                      <a:pt x="12657" y="7469"/>
                      <a:pt x="12657" y="7267"/>
                      <a:pt x="12382" y="7267"/>
                    </a:cubicBezTo>
                    <a:cubicBezTo>
                      <a:pt x="12107" y="7267"/>
                      <a:pt x="9218" y="7267"/>
                      <a:pt x="8805" y="7267"/>
                    </a:cubicBezTo>
                    <a:cubicBezTo>
                      <a:pt x="8530" y="7267"/>
                      <a:pt x="8530" y="7671"/>
                      <a:pt x="8530" y="7671"/>
                    </a:cubicBezTo>
                    <a:cubicBezTo>
                      <a:pt x="8530" y="8882"/>
                      <a:pt x="8530" y="12112"/>
                      <a:pt x="8530" y="13727"/>
                    </a:cubicBezTo>
                    <a:cubicBezTo>
                      <a:pt x="8530" y="14333"/>
                      <a:pt x="8530" y="14736"/>
                      <a:pt x="8530" y="14736"/>
                    </a:cubicBezTo>
                    <a:cubicBezTo>
                      <a:pt x="8530" y="14736"/>
                      <a:pt x="7429" y="14736"/>
                      <a:pt x="7017" y="14736"/>
                    </a:cubicBezTo>
                    <a:cubicBezTo>
                      <a:pt x="6604" y="14736"/>
                      <a:pt x="7017" y="15342"/>
                      <a:pt x="7017" y="15342"/>
                    </a:cubicBezTo>
                    <a:cubicBezTo>
                      <a:pt x="10456" y="20389"/>
                      <a:pt x="10456" y="20389"/>
                      <a:pt x="10456" y="20389"/>
                    </a:cubicBezTo>
                    <a:cubicBezTo>
                      <a:pt x="5228" y="20389"/>
                      <a:pt x="5228" y="20389"/>
                      <a:pt x="5228" y="20389"/>
                    </a:cubicBezTo>
                    <a:cubicBezTo>
                      <a:pt x="3164" y="20389"/>
                      <a:pt x="1513" y="17966"/>
                      <a:pt x="1513" y="15140"/>
                    </a:cubicBezTo>
                    <a:cubicBezTo>
                      <a:pt x="1513" y="12718"/>
                      <a:pt x="2614" y="10901"/>
                      <a:pt x="3990" y="10093"/>
                    </a:cubicBezTo>
                    <a:cubicBezTo>
                      <a:pt x="3852" y="9690"/>
                      <a:pt x="3852" y="9286"/>
                      <a:pt x="3852" y="8882"/>
                    </a:cubicBezTo>
                    <a:cubicBezTo>
                      <a:pt x="3852" y="6460"/>
                      <a:pt x="5090" y="4037"/>
                      <a:pt x="7017" y="3432"/>
                    </a:cubicBezTo>
                    <a:cubicBezTo>
                      <a:pt x="9080" y="3230"/>
                      <a:pt x="10318" y="6056"/>
                      <a:pt x="10318" y="6056"/>
                    </a:cubicBezTo>
                    <a:cubicBezTo>
                      <a:pt x="10318" y="6056"/>
                      <a:pt x="10594" y="2221"/>
                      <a:pt x="13483" y="2221"/>
                    </a:cubicBezTo>
                    <a:cubicBezTo>
                      <a:pt x="15822" y="2221"/>
                      <a:pt x="17610" y="5047"/>
                      <a:pt x="17610" y="8478"/>
                    </a:cubicBezTo>
                    <a:cubicBezTo>
                      <a:pt x="17610" y="9084"/>
                      <a:pt x="17610" y="9690"/>
                      <a:pt x="17473" y="10093"/>
                    </a:cubicBezTo>
                    <a:cubicBezTo>
                      <a:pt x="18986" y="10699"/>
                      <a:pt x="20224" y="12718"/>
                      <a:pt x="20224" y="15140"/>
                    </a:cubicBezTo>
                    <a:cubicBezTo>
                      <a:pt x="20224" y="17966"/>
                      <a:pt x="18573" y="20389"/>
                      <a:pt x="16510" y="20389"/>
                    </a:cubicBezTo>
                    <a:close/>
                    <a:moveTo>
                      <a:pt x="16510" y="20389"/>
                    </a:moveTo>
                  </a:path>
                </a:pathLst>
              </a:custGeom>
              <a:solidFill>
                <a:srgbClr val="FFFFFF"/>
              </a:solidFill>
              <a:ln>
                <a:noFill/>
              </a:ln>
              <a:extLs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7721">
                  <a:solidFill>
                    <a:schemeClr val="tx1">
                      <a:lumMod val="50000"/>
                      <a:lumOff val="50000"/>
                    </a:schemeClr>
                  </a:solidFill>
                  <a:latin typeface="+mn-lt"/>
                  <a:ea typeface="+mn-ea"/>
                  <a:cs typeface="+mn-ea"/>
                  <a:sym typeface="+mn-lt"/>
                </a:endParaRPr>
              </a:p>
            </p:txBody>
          </p:sp>
        </p:grpSp>
        <p:grpSp>
          <p:nvGrpSpPr>
            <p:cNvPr id="44" name="Group 44"/>
            <p:cNvGrpSpPr/>
            <p:nvPr/>
          </p:nvGrpSpPr>
          <p:grpSpPr>
            <a:xfrm>
              <a:off x="1617567" y="4339439"/>
              <a:ext cx="2384257" cy="642825"/>
              <a:chOff x="1164662" y="3372696"/>
              <a:chExt cx="1788658" cy="484428"/>
            </a:xfrm>
          </p:grpSpPr>
          <p:sp>
            <p:nvSpPr>
              <p:cNvPr id="45" name="AutoShape 4"/>
              <p:cNvSpPr/>
              <p:nvPr/>
            </p:nvSpPr>
            <p:spPr bwMode="auto">
              <a:xfrm>
                <a:off x="1164662" y="3372696"/>
                <a:ext cx="1788658" cy="484428"/>
              </a:xfrm>
              <a:custGeom>
                <a:avLst/>
                <a:gdLst>
                  <a:gd name="T0" fmla="*/ 963438933 w 21600"/>
                  <a:gd name="T1" fmla="*/ 0 h 21600"/>
                  <a:gd name="T2" fmla="*/ 1101073067 w 21600"/>
                  <a:gd name="T3" fmla="*/ 80764474 h 21600"/>
                  <a:gd name="T4" fmla="*/ 0 w 21600"/>
                  <a:gd name="T5" fmla="*/ 80764474 h 21600"/>
                  <a:gd name="T6" fmla="*/ 137634133 w 21600"/>
                  <a:gd name="T7" fmla="*/ 0 h 21600"/>
                  <a:gd name="T8" fmla="*/ 963438933 w 21600"/>
                  <a:gd name="T9" fmla="*/ 0 h 21600"/>
                  <a:gd name="T10" fmla="*/ 963438933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18900" y="0"/>
                    </a:moveTo>
                    <a:lnTo>
                      <a:pt x="21600" y="21600"/>
                    </a:lnTo>
                    <a:lnTo>
                      <a:pt x="0" y="21600"/>
                    </a:lnTo>
                    <a:lnTo>
                      <a:pt x="2700" y="0"/>
                    </a:lnTo>
                    <a:lnTo>
                      <a:pt x="18900" y="0"/>
                    </a:lnTo>
                    <a:close/>
                    <a:moveTo>
                      <a:pt x="18900" y="0"/>
                    </a:moveTo>
                  </a:path>
                </a:pathLst>
              </a:custGeom>
              <a:solidFill>
                <a:srgbClr val="00AEEF"/>
              </a:solidFill>
              <a:ln>
                <a:no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7721">
                  <a:solidFill>
                    <a:schemeClr val="tx1">
                      <a:lumMod val="50000"/>
                      <a:lumOff val="50000"/>
                    </a:schemeClr>
                  </a:solidFill>
                  <a:latin typeface="+mn-lt"/>
                  <a:ea typeface="+mn-ea"/>
                  <a:cs typeface="+mn-ea"/>
                  <a:sym typeface="+mn-lt"/>
                </a:endParaRPr>
              </a:p>
            </p:txBody>
          </p:sp>
          <p:sp>
            <p:nvSpPr>
              <p:cNvPr id="46" name="AutoShape 12"/>
              <p:cNvSpPr/>
              <p:nvPr/>
            </p:nvSpPr>
            <p:spPr bwMode="auto">
              <a:xfrm>
                <a:off x="1919253" y="3506612"/>
                <a:ext cx="279478" cy="246872"/>
              </a:xfrm>
              <a:custGeom>
                <a:avLst/>
                <a:gdLst>
                  <a:gd name="T0" fmla="*/ 26881667 w 21600"/>
                  <a:gd name="T1" fmla="*/ 8390067 h 21600"/>
                  <a:gd name="T2" fmla="*/ 13440833 w 21600"/>
                  <a:gd name="T3" fmla="*/ 0 h 21600"/>
                  <a:gd name="T4" fmla="*/ 0 w 21600"/>
                  <a:gd name="T5" fmla="*/ 8390067 h 21600"/>
                  <a:gd name="T6" fmla="*/ 7312801 w 21600"/>
                  <a:gd name="T7" fmla="*/ 15906163 h 21600"/>
                  <a:gd name="T8" fmla="*/ 4150466 w 21600"/>
                  <a:gd name="T9" fmla="*/ 20975167 h 21600"/>
                  <a:gd name="T10" fmla="*/ 14231091 w 21600"/>
                  <a:gd name="T11" fmla="*/ 16780134 h 21600"/>
                  <a:gd name="T12" fmla="*/ 26881667 w 21600"/>
                  <a:gd name="T13" fmla="*/ 8390067 h 21600"/>
                  <a:gd name="T14" fmla="*/ 26881667 w 21600"/>
                  <a:gd name="T15" fmla="*/ 8390067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21600" y="8640"/>
                    </a:moveTo>
                    <a:cubicBezTo>
                      <a:pt x="21600" y="3960"/>
                      <a:pt x="16676" y="0"/>
                      <a:pt x="10800" y="0"/>
                    </a:cubicBezTo>
                    <a:cubicBezTo>
                      <a:pt x="4765" y="0"/>
                      <a:pt x="0" y="3960"/>
                      <a:pt x="0" y="8640"/>
                    </a:cubicBezTo>
                    <a:cubicBezTo>
                      <a:pt x="0" y="12060"/>
                      <a:pt x="2382" y="14940"/>
                      <a:pt x="5876" y="16380"/>
                    </a:cubicBezTo>
                    <a:cubicBezTo>
                      <a:pt x="6035" y="17280"/>
                      <a:pt x="5718" y="19080"/>
                      <a:pt x="3335" y="21600"/>
                    </a:cubicBezTo>
                    <a:cubicBezTo>
                      <a:pt x="3335" y="21600"/>
                      <a:pt x="8576" y="19980"/>
                      <a:pt x="11435" y="17280"/>
                    </a:cubicBezTo>
                    <a:cubicBezTo>
                      <a:pt x="17153" y="16920"/>
                      <a:pt x="21600" y="13140"/>
                      <a:pt x="21600" y="8640"/>
                    </a:cubicBezTo>
                    <a:close/>
                    <a:moveTo>
                      <a:pt x="21600" y="8640"/>
                    </a:moveTo>
                  </a:path>
                </a:pathLst>
              </a:custGeom>
              <a:solidFill>
                <a:srgbClr val="FFFFFF"/>
              </a:solidFill>
              <a:ln>
                <a:noFill/>
              </a:ln>
              <a:extLs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7721">
                  <a:solidFill>
                    <a:schemeClr val="tx1">
                      <a:lumMod val="50000"/>
                      <a:lumOff val="50000"/>
                    </a:schemeClr>
                  </a:solidFill>
                  <a:latin typeface="+mn-lt"/>
                  <a:ea typeface="+mn-ea"/>
                  <a:cs typeface="+mn-ea"/>
                  <a:sym typeface="+mn-lt"/>
                </a:endParaRPr>
              </a:p>
            </p:txBody>
          </p:sp>
        </p:grpSp>
        <p:grpSp>
          <p:nvGrpSpPr>
            <p:cNvPr id="47" name="Group 42"/>
            <p:cNvGrpSpPr/>
            <p:nvPr/>
          </p:nvGrpSpPr>
          <p:grpSpPr>
            <a:xfrm>
              <a:off x="1018403" y="5717805"/>
              <a:ext cx="3582593" cy="642825"/>
              <a:chOff x="715169" y="4411422"/>
              <a:chExt cx="2687645" cy="484428"/>
            </a:xfrm>
          </p:grpSpPr>
          <p:sp>
            <p:nvSpPr>
              <p:cNvPr id="48" name="AutoShape 6"/>
              <p:cNvSpPr/>
              <p:nvPr/>
            </p:nvSpPr>
            <p:spPr bwMode="auto">
              <a:xfrm>
                <a:off x="715169" y="4411422"/>
                <a:ext cx="2687645" cy="484428"/>
              </a:xfrm>
              <a:custGeom>
                <a:avLst/>
                <a:gdLst>
                  <a:gd name="T0" fmla="*/ 2147483647 w 21600"/>
                  <a:gd name="T1" fmla="*/ 0 h 21600"/>
                  <a:gd name="T2" fmla="*/ 2147483647 w 21600"/>
                  <a:gd name="T3" fmla="*/ 80764474 h 21600"/>
                  <a:gd name="T4" fmla="*/ 0 w 21600"/>
                  <a:gd name="T5" fmla="*/ 80764474 h 21600"/>
                  <a:gd name="T6" fmla="*/ 207283900 w 21600"/>
                  <a:gd name="T7" fmla="*/ 0 h 21600"/>
                  <a:gd name="T8" fmla="*/ 2147483647 w 21600"/>
                  <a:gd name="T9" fmla="*/ 0 h 21600"/>
                  <a:gd name="T10" fmla="*/ 2147483647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19799" y="0"/>
                    </a:moveTo>
                    <a:lnTo>
                      <a:pt x="21600" y="21600"/>
                    </a:lnTo>
                    <a:lnTo>
                      <a:pt x="0" y="21600"/>
                    </a:lnTo>
                    <a:lnTo>
                      <a:pt x="1801" y="0"/>
                    </a:lnTo>
                    <a:lnTo>
                      <a:pt x="19799" y="0"/>
                    </a:lnTo>
                    <a:close/>
                    <a:moveTo>
                      <a:pt x="19799" y="0"/>
                    </a:moveTo>
                  </a:path>
                </a:pathLst>
              </a:custGeom>
              <a:solidFill>
                <a:srgbClr val="00AEEF"/>
              </a:solidFill>
              <a:ln>
                <a:no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7721">
                  <a:solidFill>
                    <a:schemeClr val="tx1">
                      <a:lumMod val="50000"/>
                      <a:lumOff val="50000"/>
                    </a:schemeClr>
                  </a:solidFill>
                  <a:latin typeface="+mn-lt"/>
                  <a:ea typeface="+mn-ea"/>
                  <a:cs typeface="+mn-ea"/>
                  <a:sym typeface="+mn-lt"/>
                </a:endParaRPr>
              </a:p>
            </p:txBody>
          </p:sp>
          <p:sp>
            <p:nvSpPr>
              <p:cNvPr id="49" name="AutoShape 13"/>
              <p:cNvSpPr/>
              <p:nvPr/>
            </p:nvSpPr>
            <p:spPr bwMode="auto">
              <a:xfrm>
                <a:off x="1904696" y="4488278"/>
                <a:ext cx="330715" cy="275984"/>
              </a:xfrm>
              <a:custGeom>
                <a:avLst/>
                <a:gdLst>
                  <a:gd name="T0" fmla="*/ 37641800 w 21600"/>
                  <a:gd name="T1" fmla="*/ 11419145 h 21579"/>
                  <a:gd name="T2" fmla="*/ 36976087 w 21600"/>
                  <a:gd name="T3" fmla="*/ 13007192 h 21579"/>
                  <a:gd name="T4" fmla="*/ 35311824 w 21600"/>
                  <a:gd name="T5" fmla="*/ 13896047 h 21579"/>
                  <a:gd name="T6" fmla="*/ 35311824 w 21600"/>
                  <a:gd name="T7" fmla="*/ 20198404 h 21579"/>
                  <a:gd name="T8" fmla="*/ 34382990 w 21600"/>
                  <a:gd name="T9" fmla="*/ 22043030 h 21579"/>
                  <a:gd name="T10" fmla="*/ 32168064 w 21600"/>
                  <a:gd name="T11" fmla="*/ 22810325 h 21579"/>
                  <a:gd name="T12" fmla="*/ 28818624 w 21600"/>
                  <a:gd name="T13" fmla="*/ 20554678 h 21579"/>
                  <a:gd name="T14" fmla="*/ 24599628 w 21600"/>
                  <a:gd name="T15" fmla="*/ 18549578 h 21579"/>
                  <a:gd name="T16" fmla="*/ 19953619 w 21600"/>
                  <a:gd name="T17" fmla="*/ 16985836 h 21579"/>
                  <a:gd name="T18" fmla="*/ 15316376 w 21600"/>
                  <a:gd name="T19" fmla="*/ 16133456 h 21579"/>
                  <a:gd name="T20" fmla="*/ 13887391 w 21600"/>
                  <a:gd name="T21" fmla="*/ 16815597 h 21579"/>
                  <a:gd name="T22" fmla="*/ 13131048 w 21600"/>
                  <a:gd name="T23" fmla="*/ 17882013 h 21579"/>
                  <a:gd name="T24" fmla="*/ 13089219 w 21600"/>
                  <a:gd name="T25" fmla="*/ 19088225 h 21579"/>
                  <a:gd name="T26" fmla="*/ 13849027 w 21600"/>
                  <a:gd name="T27" fmla="*/ 20198404 h 21579"/>
                  <a:gd name="T28" fmla="*/ 13378515 w 21600"/>
                  <a:gd name="T29" fmla="*/ 21489771 h 21579"/>
                  <a:gd name="T30" fmla="*/ 13796761 w 21600"/>
                  <a:gd name="T31" fmla="*/ 22624255 h 21579"/>
                  <a:gd name="T32" fmla="*/ 14809254 w 21600"/>
                  <a:gd name="T33" fmla="*/ 23673654 h 21579"/>
                  <a:gd name="T34" fmla="*/ 16156335 w 21600"/>
                  <a:gd name="T35" fmla="*/ 24673188 h 21579"/>
                  <a:gd name="T36" fmla="*/ 14736074 w 21600"/>
                  <a:gd name="T37" fmla="*/ 25794281 h 21579"/>
                  <a:gd name="T38" fmla="*/ 12568195 w 21600"/>
                  <a:gd name="T39" fmla="*/ 26229607 h 21579"/>
                  <a:gd name="T40" fmla="*/ 10311399 w 21600"/>
                  <a:gd name="T41" fmla="*/ 26050860 h 21579"/>
                  <a:gd name="T42" fmla="*/ 8579175 w 21600"/>
                  <a:gd name="T43" fmla="*/ 25305463 h 21579"/>
                  <a:gd name="T44" fmla="*/ 7760130 w 21600"/>
                  <a:gd name="T45" fmla="*/ 23171446 h 21579"/>
                  <a:gd name="T46" fmla="*/ 7026456 w 21600"/>
                  <a:gd name="T47" fmla="*/ 20943800 h 21579"/>
                  <a:gd name="T48" fmla="*/ 6740667 w 21600"/>
                  <a:gd name="T49" fmla="*/ 18581170 h 21579"/>
                  <a:gd name="T50" fmla="*/ 7232093 w 21600"/>
                  <a:gd name="T51" fmla="*/ 15994810 h 21579"/>
                  <a:gd name="T52" fmla="*/ 3143802 w 21600"/>
                  <a:gd name="T53" fmla="*/ 15994810 h 21579"/>
                  <a:gd name="T54" fmla="*/ 930588 w 21600"/>
                  <a:gd name="T55" fmla="*/ 15227550 h 21579"/>
                  <a:gd name="T56" fmla="*/ 0 w 21600"/>
                  <a:gd name="T57" fmla="*/ 13364687 h 21579"/>
                  <a:gd name="T58" fmla="*/ 0 w 21600"/>
                  <a:gd name="T59" fmla="*/ 9452926 h 21579"/>
                  <a:gd name="T60" fmla="*/ 916645 w 21600"/>
                  <a:gd name="T61" fmla="*/ 7593724 h 21579"/>
                  <a:gd name="T62" fmla="*/ 3143802 w 21600"/>
                  <a:gd name="T63" fmla="*/ 6815480 h 21579"/>
                  <a:gd name="T64" fmla="*/ 13336686 w 21600"/>
                  <a:gd name="T65" fmla="*/ 6815480 h 21579"/>
                  <a:gd name="T66" fmla="*/ 18341663 w 21600"/>
                  <a:gd name="T67" fmla="*/ 6245204 h 21579"/>
                  <a:gd name="T68" fmla="*/ 23545307 w 21600"/>
                  <a:gd name="T69" fmla="*/ 4710649 h 21579"/>
                  <a:gd name="T70" fmla="*/ 28358548 w 21600"/>
                  <a:gd name="T71" fmla="*/ 2519478 h 21579"/>
                  <a:gd name="T72" fmla="*/ 32168064 w 21600"/>
                  <a:gd name="T73" fmla="*/ 0 h 21579"/>
                  <a:gd name="T74" fmla="*/ 34382990 w 21600"/>
                  <a:gd name="T75" fmla="*/ 770922 h 21579"/>
                  <a:gd name="T76" fmla="*/ 35311824 w 21600"/>
                  <a:gd name="T77" fmla="*/ 2633785 h 21579"/>
                  <a:gd name="T78" fmla="*/ 35311824 w 21600"/>
                  <a:gd name="T79" fmla="*/ 8917905 h 21579"/>
                  <a:gd name="T80" fmla="*/ 36976087 w 21600"/>
                  <a:gd name="T81" fmla="*/ 9814047 h 21579"/>
                  <a:gd name="T82" fmla="*/ 37641800 w 21600"/>
                  <a:gd name="T83" fmla="*/ 11419145 h 21579"/>
                  <a:gd name="T84" fmla="*/ 32168064 w 21600"/>
                  <a:gd name="T85" fmla="*/ 3471588 h 21579"/>
                  <a:gd name="T86" fmla="*/ 28776795 w 21600"/>
                  <a:gd name="T87" fmla="*/ 5413468 h 21579"/>
                  <a:gd name="T88" fmla="*/ 24885417 w 21600"/>
                  <a:gd name="T89" fmla="*/ 7093957 h 21579"/>
                  <a:gd name="T90" fmla="*/ 20699525 w 21600"/>
                  <a:gd name="T91" fmla="*/ 8418138 h 21579"/>
                  <a:gd name="T92" fmla="*/ 16480488 w 21600"/>
                  <a:gd name="T93" fmla="*/ 9246212 h 21579"/>
                  <a:gd name="T94" fmla="*/ 16480488 w 21600"/>
                  <a:gd name="T95" fmla="*/ 13585976 h 21579"/>
                  <a:gd name="T96" fmla="*/ 20699525 w 21600"/>
                  <a:gd name="T97" fmla="*/ 14423780 h 21579"/>
                  <a:gd name="T98" fmla="*/ 24885417 w 21600"/>
                  <a:gd name="T99" fmla="*/ 15755283 h 21579"/>
                  <a:gd name="T100" fmla="*/ 28797710 w 21600"/>
                  <a:gd name="T101" fmla="*/ 17446687 h 21579"/>
                  <a:gd name="T102" fmla="*/ 32168064 w 21600"/>
                  <a:gd name="T103" fmla="*/ 19359415 h 21579"/>
                  <a:gd name="T104" fmla="*/ 32168064 w 21600"/>
                  <a:gd name="T105" fmla="*/ 3471588 h 21579"/>
                  <a:gd name="T106" fmla="*/ 32168064 w 21600"/>
                  <a:gd name="T107" fmla="*/ 3471588 h 2157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1600" h="21579">
                    <a:moveTo>
                      <a:pt x="21600" y="9391"/>
                    </a:moveTo>
                    <a:cubicBezTo>
                      <a:pt x="21600" y="9887"/>
                      <a:pt x="21473" y="10321"/>
                      <a:pt x="21218" y="10697"/>
                    </a:cubicBezTo>
                    <a:cubicBezTo>
                      <a:pt x="20963" y="11073"/>
                      <a:pt x="20648" y="11313"/>
                      <a:pt x="20263" y="11428"/>
                    </a:cubicBezTo>
                    <a:lnTo>
                      <a:pt x="20263" y="16611"/>
                    </a:lnTo>
                    <a:cubicBezTo>
                      <a:pt x="20263" y="17201"/>
                      <a:pt x="20087" y="17708"/>
                      <a:pt x="19730" y="18128"/>
                    </a:cubicBezTo>
                    <a:cubicBezTo>
                      <a:pt x="19375" y="18551"/>
                      <a:pt x="18951" y="18759"/>
                      <a:pt x="18459" y="18759"/>
                    </a:cubicBezTo>
                    <a:cubicBezTo>
                      <a:pt x="17928" y="18122"/>
                      <a:pt x="17286" y="17506"/>
                      <a:pt x="16537" y="16904"/>
                    </a:cubicBezTo>
                    <a:cubicBezTo>
                      <a:pt x="15786" y="16305"/>
                      <a:pt x="14980" y="15757"/>
                      <a:pt x="14116" y="15255"/>
                    </a:cubicBezTo>
                    <a:cubicBezTo>
                      <a:pt x="13254" y="14756"/>
                      <a:pt x="12363" y="14325"/>
                      <a:pt x="11450" y="13969"/>
                    </a:cubicBezTo>
                    <a:cubicBezTo>
                      <a:pt x="10537" y="13614"/>
                      <a:pt x="9648" y="13380"/>
                      <a:pt x="8789" y="13268"/>
                    </a:cubicBezTo>
                    <a:cubicBezTo>
                      <a:pt x="8453" y="13379"/>
                      <a:pt x="8179" y="13564"/>
                      <a:pt x="7969" y="13829"/>
                    </a:cubicBezTo>
                    <a:cubicBezTo>
                      <a:pt x="7758" y="14093"/>
                      <a:pt x="7614" y="14386"/>
                      <a:pt x="7535" y="14706"/>
                    </a:cubicBezTo>
                    <a:cubicBezTo>
                      <a:pt x="7457" y="15029"/>
                      <a:pt x="7450" y="15361"/>
                      <a:pt x="7511" y="15698"/>
                    </a:cubicBezTo>
                    <a:cubicBezTo>
                      <a:pt x="7575" y="16036"/>
                      <a:pt x="7719" y="16341"/>
                      <a:pt x="7947" y="16611"/>
                    </a:cubicBezTo>
                    <a:cubicBezTo>
                      <a:pt x="7751" y="16992"/>
                      <a:pt x="7660" y="17347"/>
                      <a:pt x="7677" y="17673"/>
                    </a:cubicBezTo>
                    <a:cubicBezTo>
                      <a:pt x="7692" y="17993"/>
                      <a:pt x="7773" y="18307"/>
                      <a:pt x="7917" y="18606"/>
                    </a:cubicBezTo>
                    <a:cubicBezTo>
                      <a:pt x="8059" y="18909"/>
                      <a:pt x="8255" y="19193"/>
                      <a:pt x="8498" y="19469"/>
                    </a:cubicBezTo>
                    <a:cubicBezTo>
                      <a:pt x="8737" y="19745"/>
                      <a:pt x="8997" y="20021"/>
                      <a:pt x="9271" y="20291"/>
                    </a:cubicBezTo>
                    <a:cubicBezTo>
                      <a:pt x="9114" y="20696"/>
                      <a:pt x="8843" y="21001"/>
                      <a:pt x="8456" y="21213"/>
                    </a:cubicBezTo>
                    <a:cubicBezTo>
                      <a:pt x="8069" y="21424"/>
                      <a:pt x="7655" y="21541"/>
                      <a:pt x="7212" y="21571"/>
                    </a:cubicBezTo>
                    <a:cubicBezTo>
                      <a:pt x="6772" y="21600"/>
                      <a:pt x="6341" y="21550"/>
                      <a:pt x="5917" y="21424"/>
                    </a:cubicBezTo>
                    <a:cubicBezTo>
                      <a:pt x="5496" y="21295"/>
                      <a:pt x="5163" y="21092"/>
                      <a:pt x="4923" y="20811"/>
                    </a:cubicBezTo>
                    <a:cubicBezTo>
                      <a:pt x="4781" y="20241"/>
                      <a:pt x="4625" y="19657"/>
                      <a:pt x="4453" y="19056"/>
                    </a:cubicBezTo>
                    <a:cubicBezTo>
                      <a:pt x="4282" y="18454"/>
                      <a:pt x="4140" y="17843"/>
                      <a:pt x="4032" y="17224"/>
                    </a:cubicBezTo>
                    <a:cubicBezTo>
                      <a:pt x="3922" y="16599"/>
                      <a:pt x="3868" y="15953"/>
                      <a:pt x="3868" y="15281"/>
                    </a:cubicBezTo>
                    <a:cubicBezTo>
                      <a:pt x="3868" y="14615"/>
                      <a:pt x="3961" y="13905"/>
                      <a:pt x="4150" y="13154"/>
                    </a:cubicBezTo>
                    <a:lnTo>
                      <a:pt x="1804" y="13154"/>
                    </a:lnTo>
                    <a:cubicBezTo>
                      <a:pt x="1312" y="13154"/>
                      <a:pt x="889" y="12945"/>
                      <a:pt x="534" y="12523"/>
                    </a:cubicBezTo>
                    <a:cubicBezTo>
                      <a:pt x="176" y="12100"/>
                      <a:pt x="0" y="11592"/>
                      <a:pt x="0" y="10991"/>
                    </a:cubicBezTo>
                    <a:lnTo>
                      <a:pt x="0" y="7774"/>
                    </a:lnTo>
                    <a:cubicBezTo>
                      <a:pt x="0" y="7184"/>
                      <a:pt x="176" y="6677"/>
                      <a:pt x="526" y="6245"/>
                    </a:cubicBezTo>
                    <a:cubicBezTo>
                      <a:pt x="879" y="5820"/>
                      <a:pt x="1305" y="5605"/>
                      <a:pt x="1804" y="5605"/>
                    </a:cubicBezTo>
                    <a:lnTo>
                      <a:pt x="7653" y="5605"/>
                    </a:lnTo>
                    <a:cubicBezTo>
                      <a:pt x="8551" y="5605"/>
                      <a:pt x="9509" y="5450"/>
                      <a:pt x="10525" y="5136"/>
                    </a:cubicBezTo>
                    <a:cubicBezTo>
                      <a:pt x="11541" y="4822"/>
                      <a:pt x="12537" y="4399"/>
                      <a:pt x="13511" y="3874"/>
                    </a:cubicBezTo>
                    <a:cubicBezTo>
                      <a:pt x="14488" y="3343"/>
                      <a:pt x="15409" y="2744"/>
                      <a:pt x="16273" y="2072"/>
                    </a:cubicBezTo>
                    <a:cubicBezTo>
                      <a:pt x="17135" y="1406"/>
                      <a:pt x="17864" y="713"/>
                      <a:pt x="18459" y="0"/>
                    </a:cubicBezTo>
                    <a:cubicBezTo>
                      <a:pt x="18951" y="0"/>
                      <a:pt x="19375" y="214"/>
                      <a:pt x="19730" y="634"/>
                    </a:cubicBezTo>
                    <a:cubicBezTo>
                      <a:pt x="20087" y="1057"/>
                      <a:pt x="20263" y="1567"/>
                      <a:pt x="20263" y="2166"/>
                    </a:cubicBezTo>
                    <a:lnTo>
                      <a:pt x="20263" y="7334"/>
                    </a:lnTo>
                    <a:cubicBezTo>
                      <a:pt x="20648" y="7446"/>
                      <a:pt x="20963" y="7692"/>
                      <a:pt x="21218" y="8071"/>
                    </a:cubicBezTo>
                    <a:cubicBezTo>
                      <a:pt x="21473" y="8455"/>
                      <a:pt x="21600" y="8895"/>
                      <a:pt x="21600" y="9391"/>
                    </a:cubicBezTo>
                    <a:moveTo>
                      <a:pt x="18459" y="2855"/>
                    </a:moveTo>
                    <a:cubicBezTo>
                      <a:pt x="17864" y="3407"/>
                      <a:pt x="17215" y="3941"/>
                      <a:pt x="16513" y="4452"/>
                    </a:cubicBezTo>
                    <a:cubicBezTo>
                      <a:pt x="15810" y="4963"/>
                      <a:pt x="15066" y="5423"/>
                      <a:pt x="14280" y="5834"/>
                    </a:cubicBezTo>
                    <a:cubicBezTo>
                      <a:pt x="13494" y="6245"/>
                      <a:pt x="12694" y="6609"/>
                      <a:pt x="11878" y="6923"/>
                    </a:cubicBezTo>
                    <a:cubicBezTo>
                      <a:pt x="11061" y="7237"/>
                      <a:pt x="10255" y="7463"/>
                      <a:pt x="9457" y="7604"/>
                    </a:cubicBezTo>
                    <a:lnTo>
                      <a:pt x="9457" y="11173"/>
                    </a:lnTo>
                    <a:cubicBezTo>
                      <a:pt x="10255" y="11325"/>
                      <a:pt x="11061" y="11554"/>
                      <a:pt x="11878" y="11862"/>
                    </a:cubicBezTo>
                    <a:cubicBezTo>
                      <a:pt x="12694" y="12170"/>
                      <a:pt x="13494" y="12537"/>
                      <a:pt x="14280" y="12957"/>
                    </a:cubicBezTo>
                    <a:cubicBezTo>
                      <a:pt x="15066" y="13379"/>
                      <a:pt x="15813" y="13843"/>
                      <a:pt x="16525" y="14348"/>
                    </a:cubicBezTo>
                    <a:cubicBezTo>
                      <a:pt x="17235" y="14856"/>
                      <a:pt x="17881" y="15381"/>
                      <a:pt x="18459" y="15921"/>
                    </a:cubicBezTo>
                    <a:lnTo>
                      <a:pt x="18459" y="2855"/>
                    </a:lnTo>
                    <a:close/>
                    <a:moveTo>
                      <a:pt x="18459" y="2855"/>
                    </a:moveTo>
                  </a:path>
                </a:pathLst>
              </a:custGeom>
              <a:solidFill>
                <a:srgbClr val="FFFFFF"/>
              </a:solidFill>
              <a:ln>
                <a:noFill/>
              </a:ln>
              <a:extLs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7721">
                  <a:solidFill>
                    <a:schemeClr val="tx1">
                      <a:lumMod val="50000"/>
                      <a:lumOff val="50000"/>
                    </a:schemeClr>
                  </a:solidFill>
                  <a:latin typeface="+mn-lt"/>
                  <a:ea typeface="+mn-ea"/>
                  <a:cs typeface="+mn-ea"/>
                  <a:sym typeface="+mn-lt"/>
                </a:endParaRPr>
              </a:p>
            </p:txBody>
          </p:sp>
        </p:grpSp>
        <p:grpSp>
          <p:nvGrpSpPr>
            <p:cNvPr id="50" name="Group 47"/>
            <p:cNvGrpSpPr/>
            <p:nvPr/>
          </p:nvGrpSpPr>
          <p:grpSpPr>
            <a:xfrm>
              <a:off x="3333580" y="2759418"/>
              <a:ext cx="2309748" cy="431899"/>
              <a:chOff x="2452007" y="2182004"/>
              <a:chExt cx="1732762" cy="325475"/>
            </a:xfrm>
          </p:grpSpPr>
          <p:sp>
            <p:nvSpPr>
              <p:cNvPr id="51" name="Freeform 25"/>
              <p:cNvSpPr/>
              <p:nvPr/>
            </p:nvSpPr>
            <p:spPr bwMode="auto">
              <a:xfrm>
                <a:off x="2471221" y="2182004"/>
                <a:ext cx="1655906" cy="268415"/>
              </a:xfrm>
              <a:custGeom>
                <a:avLst/>
                <a:gdLst>
                  <a:gd name="T0" fmla="*/ 0 w 21600"/>
                  <a:gd name="T1" fmla="*/ 2147483647 h 9600"/>
                  <a:gd name="T2" fmla="*/ 2147483647 w 21600"/>
                  <a:gd name="T3" fmla="*/ 2147483647 h 9600"/>
                  <a:gd name="T4" fmla="*/ 0 60000 65536"/>
                  <a:gd name="T5" fmla="*/ 0 60000 65536"/>
                </a:gdLst>
                <a:ahLst/>
                <a:cxnLst>
                  <a:cxn ang="T4">
                    <a:pos x="T0" y="T1"/>
                  </a:cxn>
                  <a:cxn ang="T5">
                    <a:pos x="T2" y="T3"/>
                  </a:cxn>
                </a:cxnLst>
                <a:rect l="0" t="0" r="r" b="b"/>
                <a:pathLst>
                  <a:path w="21600" h="9600">
                    <a:moveTo>
                      <a:pt x="0" y="9600"/>
                    </a:moveTo>
                    <a:cubicBezTo>
                      <a:pt x="0" y="9600"/>
                      <a:pt x="9029" y="-12000"/>
                      <a:pt x="21600" y="9600"/>
                    </a:cubicBezTo>
                  </a:path>
                </a:pathLst>
              </a:custGeom>
              <a:noFill/>
              <a:ln w="38100" cap="flat">
                <a:solidFill>
                  <a:schemeClr val="bg2">
                    <a:lumMod val="9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7721">
                  <a:solidFill>
                    <a:schemeClr val="tx1">
                      <a:lumMod val="50000"/>
                      <a:lumOff val="50000"/>
                    </a:schemeClr>
                  </a:solidFill>
                  <a:latin typeface="+mn-lt"/>
                  <a:ea typeface="+mn-ea"/>
                  <a:cs typeface="+mn-ea"/>
                  <a:sym typeface="+mn-lt"/>
                </a:endParaRPr>
              </a:p>
            </p:txBody>
          </p:sp>
          <p:sp>
            <p:nvSpPr>
              <p:cNvPr id="52" name="Oval 30"/>
              <p:cNvSpPr/>
              <p:nvPr/>
            </p:nvSpPr>
            <p:spPr bwMode="auto">
              <a:xfrm>
                <a:off x="2452007" y="2386372"/>
                <a:ext cx="93159" cy="93159"/>
              </a:xfrm>
              <a:prstGeom prst="ellipse">
                <a:avLst/>
              </a:prstGeom>
              <a:solidFill>
                <a:schemeClr val="tx1">
                  <a:lumMod val="40000"/>
                  <a:lumOff val="60000"/>
                </a:schemeClr>
              </a:solidFill>
              <a:ln>
                <a:solidFill>
                  <a:schemeClr val="bg2">
                    <a:lumMod val="90000"/>
                  </a:schemeClr>
                </a:solid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pPr eaLnBrk="1" hangingPunct="1"/>
                <a:endParaRPr lang="es-ES" altLang="zh-CN" sz="7721">
                  <a:solidFill>
                    <a:schemeClr val="tx1">
                      <a:lumMod val="50000"/>
                      <a:lumOff val="50000"/>
                    </a:schemeClr>
                  </a:solidFill>
                  <a:latin typeface="+mn-lt"/>
                  <a:ea typeface="+mn-ea"/>
                  <a:cs typeface="+mn-ea"/>
                  <a:sym typeface="+mn-lt"/>
                </a:endParaRPr>
              </a:p>
            </p:txBody>
          </p:sp>
          <p:sp>
            <p:nvSpPr>
              <p:cNvPr id="53" name="Oval 31"/>
              <p:cNvSpPr/>
              <p:nvPr/>
            </p:nvSpPr>
            <p:spPr bwMode="auto">
              <a:xfrm>
                <a:off x="4091610" y="2414320"/>
                <a:ext cx="93159" cy="93159"/>
              </a:xfrm>
              <a:prstGeom prst="ellipse">
                <a:avLst/>
              </a:prstGeom>
              <a:solidFill>
                <a:schemeClr val="tx1">
                  <a:lumMod val="40000"/>
                  <a:lumOff val="60000"/>
                </a:schemeClr>
              </a:solidFill>
              <a:ln>
                <a:solidFill>
                  <a:schemeClr val="bg2">
                    <a:lumMod val="90000"/>
                  </a:schemeClr>
                </a:solid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pPr eaLnBrk="1" hangingPunct="1"/>
                <a:endParaRPr lang="es-ES" altLang="zh-CN" sz="7721">
                  <a:solidFill>
                    <a:schemeClr val="tx1">
                      <a:lumMod val="50000"/>
                      <a:lumOff val="50000"/>
                    </a:schemeClr>
                  </a:solidFill>
                  <a:latin typeface="+mn-lt"/>
                  <a:ea typeface="+mn-ea"/>
                  <a:cs typeface="+mn-ea"/>
                  <a:sym typeface="+mn-lt"/>
                </a:endParaRPr>
              </a:p>
            </p:txBody>
          </p:sp>
        </p:grpSp>
        <p:grpSp>
          <p:nvGrpSpPr>
            <p:cNvPr id="54" name="Group 49"/>
            <p:cNvGrpSpPr/>
            <p:nvPr/>
          </p:nvGrpSpPr>
          <p:grpSpPr>
            <a:xfrm>
              <a:off x="3606776" y="3430058"/>
              <a:ext cx="2030343" cy="453532"/>
              <a:chOff x="2656957" y="2687393"/>
              <a:chExt cx="1523154" cy="341778"/>
            </a:xfrm>
          </p:grpSpPr>
          <p:grpSp>
            <p:nvGrpSpPr>
              <p:cNvPr id="55" name="Group 48"/>
              <p:cNvGrpSpPr/>
              <p:nvPr/>
            </p:nvGrpSpPr>
            <p:grpSpPr>
              <a:xfrm>
                <a:off x="2701208" y="2687393"/>
                <a:ext cx="1478903" cy="291123"/>
                <a:chOff x="2701208" y="2687393"/>
                <a:chExt cx="1478903" cy="291123"/>
              </a:xfrm>
            </p:grpSpPr>
            <p:sp>
              <p:nvSpPr>
                <p:cNvPr id="57" name="Freeform 26"/>
                <p:cNvSpPr/>
                <p:nvPr/>
              </p:nvSpPr>
              <p:spPr bwMode="auto">
                <a:xfrm>
                  <a:off x="2701208" y="2687393"/>
                  <a:ext cx="1473081" cy="291123"/>
                </a:xfrm>
                <a:custGeom>
                  <a:avLst/>
                  <a:gdLst>
                    <a:gd name="T0" fmla="*/ 0 w 21600"/>
                    <a:gd name="T1" fmla="*/ 2147483647 h 10845"/>
                    <a:gd name="T2" fmla="*/ 2147483647 w 21600"/>
                    <a:gd name="T3" fmla="*/ 2147483647 h 10845"/>
                    <a:gd name="T4" fmla="*/ 0 60000 65536"/>
                    <a:gd name="T5" fmla="*/ 0 60000 65536"/>
                  </a:gdLst>
                  <a:ahLst/>
                  <a:cxnLst>
                    <a:cxn ang="T4">
                      <a:pos x="T0" y="T1"/>
                    </a:cxn>
                    <a:cxn ang="T5">
                      <a:pos x="T2" y="T3"/>
                    </a:cxn>
                  </a:cxnLst>
                  <a:rect l="0" t="0" r="r" b="b"/>
                  <a:pathLst>
                    <a:path w="21600" h="10845">
                      <a:moveTo>
                        <a:pt x="0" y="10845"/>
                      </a:moveTo>
                      <a:cubicBezTo>
                        <a:pt x="0" y="10845"/>
                        <a:pt x="8479" y="-10755"/>
                        <a:pt x="21600" y="7012"/>
                      </a:cubicBezTo>
                    </a:path>
                  </a:pathLst>
                </a:custGeom>
                <a:noFill/>
                <a:ln w="38100" cap="flat">
                  <a:solidFill>
                    <a:schemeClr val="bg2">
                      <a:lumMod val="9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7721">
                    <a:solidFill>
                      <a:schemeClr val="tx1">
                        <a:lumMod val="50000"/>
                        <a:lumOff val="50000"/>
                      </a:schemeClr>
                    </a:solidFill>
                    <a:latin typeface="+mn-lt"/>
                    <a:ea typeface="+mn-ea"/>
                    <a:cs typeface="+mn-ea"/>
                    <a:sym typeface="+mn-lt"/>
                  </a:endParaRPr>
                </a:p>
              </p:txBody>
            </p:sp>
            <p:sp>
              <p:nvSpPr>
                <p:cNvPr id="58" name="Oval 32"/>
                <p:cNvSpPr/>
                <p:nvPr/>
              </p:nvSpPr>
              <p:spPr bwMode="auto">
                <a:xfrm>
                  <a:off x="4086952" y="2810247"/>
                  <a:ext cx="93159" cy="93159"/>
                </a:xfrm>
                <a:prstGeom prst="ellipse">
                  <a:avLst/>
                </a:prstGeom>
                <a:solidFill>
                  <a:schemeClr val="bg1">
                    <a:lumMod val="85000"/>
                  </a:schemeClr>
                </a:solidFill>
                <a:ln>
                  <a:solidFill>
                    <a:schemeClr val="bg2">
                      <a:lumMod val="90000"/>
                    </a:schemeClr>
                  </a:solid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pPr eaLnBrk="1" hangingPunct="1"/>
                  <a:endParaRPr lang="es-ES" altLang="zh-CN" sz="7721">
                    <a:solidFill>
                      <a:schemeClr val="tx1">
                        <a:lumMod val="50000"/>
                        <a:lumOff val="50000"/>
                      </a:schemeClr>
                    </a:solidFill>
                    <a:latin typeface="+mn-lt"/>
                    <a:ea typeface="+mn-ea"/>
                    <a:cs typeface="+mn-ea"/>
                    <a:sym typeface="+mn-lt"/>
                  </a:endParaRPr>
                </a:p>
              </p:txBody>
            </p:sp>
          </p:grpSp>
          <p:sp>
            <p:nvSpPr>
              <p:cNvPr id="56" name="Oval 33"/>
              <p:cNvSpPr/>
              <p:nvPr/>
            </p:nvSpPr>
            <p:spPr bwMode="auto">
              <a:xfrm>
                <a:off x="2656957" y="2936012"/>
                <a:ext cx="93159" cy="93159"/>
              </a:xfrm>
              <a:prstGeom prst="ellipse">
                <a:avLst/>
              </a:prstGeom>
              <a:solidFill>
                <a:schemeClr val="bg1">
                  <a:lumMod val="85000"/>
                </a:schemeClr>
              </a:solidFill>
              <a:ln>
                <a:solidFill>
                  <a:schemeClr val="bg2">
                    <a:lumMod val="90000"/>
                  </a:schemeClr>
                </a:solid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pPr eaLnBrk="1" hangingPunct="1"/>
                <a:endParaRPr lang="es-ES" altLang="zh-CN" sz="7721">
                  <a:solidFill>
                    <a:schemeClr val="tx1">
                      <a:lumMod val="50000"/>
                      <a:lumOff val="50000"/>
                    </a:schemeClr>
                  </a:solidFill>
                  <a:latin typeface="+mn-lt"/>
                  <a:ea typeface="+mn-ea"/>
                  <a:cs typeface="+mn-ea"/>
                  <a:sym typeface="+mn-lt"/>
                </a:endParaRPr>
              </a:p>
            </p:txBody>
          </p:sp>
        </p:grpSp>
        <p:grpSp>
          <p:nvGrpSpPr>
            <p:cNvPr id="59" name="Group 50"/>
            <p:cNvGrpSpPr/>
            <p:nvPr/>
          </p:nvGrpSpPr>
          <p:grpSpPr>
            <a:xfrm>
              <a:off x="3923434" y="4109199"/>
              <a:ext cx="1688848" cy="547019"/>
              <a:chOff x="2894513" y="3199187"/>
              <a:chExt cx="1266966" cy="412229"/>
            </a:xfrm>
          </p:grpSpPr>
          <p:sp>
            <p:nvSpPr>
              <p:cNvPr id="60" name="Freeform 27"/>
              <p:cNvSpPr/>
              <p:nvPr/>
            </p:nvSpPr>
            <p:spPr bwMode="auto">
              <a:xfrm>
                <a:off x="2948080" y="3199187"/>
                <a:ext cx="1191857" cy="352841"/>
              </a:xfrm>
              <a:custGeom>
                <a:avLst/>
                <a:gdLst>
                  <a:gd name="T0" fmla="*/ 0 w 21600"/>
                  <a:gd name="T1" fmla="*/ 2147483647 h 13858"/>
                  <a:gd name="T2" fmla="*/ 2147483647 w 21600"/>
                  <a:gd name="T3" fmla="*/ 2147483647 h 13858"/>
                  <a:gd name="T4" fmla="*/ 0 60000 65536"/>
                  <a:gd name="T5" fmla="*/ 0 60000 65536"/>
                </a:gdLst>
                <a:ahLst/>
                <a:cxnLst>
                  <a:cxn ang="T4">
                    <a:pos x="T0" y="T1"/>
                  </a:cxn>
                  <a:cxn ang="T5">
                    <a:pos x="T2" y="T3"/>
                  </a:cxn>
                </a:cxnLst>
                <a:rect l="0" t="0" r="r" b="b"/>
                <a:pathLst>
                  <a:path w="21600" h="13858">
                    <a:moveTo>
                      <a:pt x="0" y="13858"/>
                    </a:moveTo>
                    <a:cubicBezTo>
                      <a:pt x="0" y="13858"/>
                      <a:pt x="7202" y="-7742"/>
                      <a:pt x="21600" y="2992"/>
                    </a:cubicBezTo>
                  </a:path>
                </a:pathLst>
              </a:custGeom>
              <a:noFill/>
              <a:ln w="38100" cap="flat">
                <a:solidFill>
                  <a:schemeClr val="bg2">
                    <a:lumMod val="9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7721">
                  <a:solidFill>
                    <a:schemeClr val="tx1">
                      <a:lumMod val="50000"/>
                      <a:lumOff val="50000"/>
                    </a:schemeClr>
                  </a:solidFill>
                  <a:latin typeface="+mn-lt"/>
                  <a:ea typeface="+mn-ea"/>
                  <a:cs typeface="+mn-ea"/>
                  <a:sym typeface="+mn-lt"/>
                </a:endParaRPr>
              </a:p>
            </p:txBody>
          </p:sp>
          <p:sp>
            <p:nvSpPr>
              <p:cNvPr id="61" name="Oval 34"/>
              <p:cNvSpPr/>
              <p:nvPr/>
            </p:nvSpPr>
            <p:spPr bwMode="auto">
              <a:xfrm>
                <a:off x="2894513" y="3518257"/>
                <a:ext cx="93159" cy="93159"/>
              </a:xfrm>
              <a:prstGeom prst="ellipse">
                <a:avLst/>
              </a:prstGeom>
              <a:solidFill>
                <a:schemeClr val="tx1">
                  <a:lumMod val="40000"/>
                  <a:lumOff val="60000"/>
                </a:schemeClr>
              </a:solidFill>
              <a:ln>
                <a:solidFill>
                  <a:schemeClr val="bg2">
                    <a:lumMod val="90000"/>
                  </a:schemeClr>
                </a:solid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pPr eaLnBrk="1" hangingPunct="1"/>
                <a:endParaRPr lang="es-ES" altLang="zh-CN" sz="7721">
                  <a:solidFill>
                    <a:schemeClr val="tx1">
                      <a:lumMod val="50000"/>
                      <a:lumOff val="50000"/>
                    </a:schemeClr>
                  </a:solidFill>
                  <a:latin typeface="+mn-lt"/>
                  <a:ea typeface="+mn-ea"/>
                  <a:cs typeface="+mn-ea"/>
                  <a:sym typeface="+mn-lt"/>
                </a:endParaRPr>
              </a:p>
            </p:txBody>
          </p:sp>
          <p:sp>
            <p:nvSpPr>
              <p:cNvPr id="62" name="Oval 35"/>
              <p:cNvSpPr/>
              <p:nvPr/>
            </p:nvSpPr>
            <p:spPr bwMode="auto">
              <a:xfrm>
                <a:off x="4068320" y="3220148"/>
                <a:ext cx="93159" cy="93159"/>
              </a:xfrm>
              <a:prstGeom prst="ellipse">
                <a:avLst/>
              </a:prstGeom>
              <a:solidFill>
                <a:schemeClr val="tx1">
                  <a:lumMod val="40000"/>
                  <a:lumOff val="60000"/>
                </a:schemeClr>
              </a:solidFill>
              <a:ln>
                <a:solidFill>
                  <a:schemeClr val="bg2">
                    <a:lumMod val="90000"/>
                  </a:schemeClr>
                </a:solid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pPr eaLnBrk="1" hangingPunct="1"/>
                <a:endParaRPr lang="es-ES" altLang="zh-CN" sz="7721">
                  <a:solidFill>
                    <a:schemeClr val="tx1">
                      <a:lumMod val="50000"/>
                      <a:lumOff val="50000"/>
                    </a:schemeClr>
                  </a:solidFill>
                  <a:latin typeface="+mn-lt"/>
                  <a:ea typeface="+mn-ea"/>
                  <a:cs typeface="+mn-ea"/>
                  <a:sym typeface="+mn-lt"/>
                </a:endParaRPr>
              </a:p>
            </p:txBody>
          </p:sp>
        </p:grpSp>
        <p:grpSp>
          <p:nvGrpSpPr>
            <p:cNvPr id="63" name="Group 51"/>
            <p:cNvGrpSpPr/>
            <p:nvPr/>
          </p:nvGrpSpPr>
          <p:grpSpPr>
            <a:xfrm>
              <a:off x="4215260" y="4709064"/>
              <a:ext cx="1397025" cy="664153"/>
              <a:chOff x="3113438" y="3651239"/>
              <a:chExt cx="1048041" cy="500501"/>
            </a:xfrm>
          </p:grpSpPr>
          <p:sp>
            <p:nvSpPr>
              <p:cNvPr id="64" name="Freeform 28"/>
              <p:cNvSpPr/>
              <p:nvPr/>
            </p:nvSpPr>
            <p:spPr bwMode="auto">
              <a:xfrm>
                <a:off x="3163511" y="3678957"/>
                <a:ext cx="973514" cy="416306"/>
              </a:xfrm>
              <a:custGeom>
                <a:avLst/>
                <a:gdLst>
                  <a:gd name="T0" fmla="*/ 0 w 21600"/>
                  <a:gd name="T1" fmla="*/ 2147483647 h 17258"/>
                  <a:gd name="T2" fmla="*/ 2147483647 w 21600"/>
                  <a:gd name="T3" fmla="*/ 1459504296 h 17258"/>
                  <a:gd name="T4" fmla="*/ 0 60000 65536"/>
                  <a:gd name="T5" fmla="*/ 0 60000 65536"/>
                </a:gdLst>
                <a:ahLst/>
                <a:cxnLst>
                  <a:cxn ang="T4">
                    <a:pos x="T0" y="T1"/>
                  </a:cxn>
                  <a:cxn ang="T5">
                    <a:pos x="T2" y="T3"/>
                  </a:cxn>
                </a:cxnLst>
                <a:rect l="0" t="0" r="r" b="b"/>
                <a:pathLst>
                  <a:path w="21600" h="17258">
                    <a:moveTo>
                      <a:pt x="0" y="17258"/>
                    </a:moveTo>
                    <a:cubicBezTo>
                      <a:pt x="0" y="17258"/>
                      <a:pt x="5818" y="-4342"/>
                      <a:pt x="21600" y="788"/>
                    </a:cubicBezTo>
                  </a:path>
                </a:pathLst>
              </a:custGeom>
              <a:noFill/>
              <a:ln w="38100" cap="flat">
                <a:solidFill>
                  <a:schemeClr val="bg1">
                    <a:lumMod val="8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7721">
                  <a:solidFill>
                    <a:schemeClr val="tx1">
                      <a:lumMod val="50000"/>
                      <a:lumOff val="50000"/>
                    </a:schemeClr>
                  </a:solidFill>
                  <a:latin typeface="+mn-lt"/>
                  <a:ea typeface="+mn-ea"/>
                  <a:cs typeface="+mn-ea"/>
                  <a:sym typeface="+mn-lt"/>
                </a:endParaRPr>
              </a:p>
            </p:txBody>
          </p:sp>
          <p:sp>
            <p:nvSpPr>
              <p:cNvPr id="65" name="Oval 36"/>
              <p:cNvSpPr/>
              <p:nvPr/>
            </p:nvSpPr>
            <p:spPr bwMode="auto">
              <a:xfrm>
                <a:off x="4068320" y="3651239"/>
                <a:ext cx="93159" cy="93159"/>
              </a:xfrm>
              <a:prstGeom prst="ellipse">
                <a:avLst/>
              </a:prstGeom>
              <a:solidFill>
                <a:schemeClr val="bg1">
                  <a:lumMod val="85000"/>
                </a:schemeClr>
              </a:solidFill>
              <a:ln>
                <a:solidFill>
                  <a:schemeClr val="bg1">
                    <a:lumMod val="85000"/>
                  </a:schemeClr>
                </a:solid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pPr eaLnBrk="1" hangingPunct="1"/>
                <a:endParaRPr lang="es-ES" altLang="zh-CN" sz="7721">
                  <a:solidFill>
                    <a:schemeClr val="tx1">
                      <a:lumMod val="50000"/>
                      <a:lumOff val="50000"/>
                    </a:schemeClr>
                  </a:solidFill>
                  <a:latin typeface="+mn-lt"/>
                  <a:ea typeface="+mn-ea"/>
                  <a:cs typeface="+mn-ea"/>
                  <a:sym typeface="+mn-lt"/>
                </a:endParaRPr>
              </a:p>
            </p:txBody>
          </p:sp>
          <p:sp>
            <p:nvSpPr>
              <p:cNvPr id="66" name="Oval 37"/>
              <p:cNvSpPr/>
              <p:nvPr/>
            </p:nvSpPr>
            <p:spPr bwMode="auto">
              <a:xfrm>
                <a:off x="3113438" y="4058581"/>
                <a:ext cx="93159" cy="93159"/>
              </a:xfrm>
              <a:prstGeom prst="ellipse">
                <a:avLst/>
              </a:prstGeom>
              <a:solidFill>
                <a:schemeClr val="bg1">
                  <a:lumMod val="85000"/>
                </a:schemeClr>
              </a:solidFill>
              <a:ln>
                <a:solidFill>
                  <a:schemeClr val="bg1">
                    <a:lumMod val="85000"/>
                  </a:schemeClr>
                </a:solid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pPr eaLnBrk="1" hangingPunct="1"/>
                <a:endParaRPr lang="es-ES" altLang="zh-CN" sz="7721">
                  <a:solidFill>
                    <a:schemeClr val="tx1">
                      <a:lumMod val="50000"/>
                      <a:lumOff val="50000"/>
                    </a:schemeClr>
                  </a:solidFill>
                  <a:latin typeface="+mn-lt"/>
                  <a:ea typeface="+mn-ea"/>
                  <a:cs typeface="+mn-ea"/>
                  <a:sym typeface="+mn-lt"/>
                </a:endParaRPr>
              </a:p>
            </p:txBody>
          </p:sp>
        </p:grpSp>
        <p:grpSp>
          <p:nvGrpSpPr>
            <p:cNvPr id="67" name="Group 52"/>
            <p:cNvGrpSpPr/>
            <p:nvPr/>
          </p:nvGrpSpPr>
          <p:grpSpPr>
            <a:xfrm>
              <a:off x="4531920" y="5212510"/>
              <a:ext cx="1074156" cy="846799"/>
              <a:chOff x="3350994" y="4030633"/>
              <a:chExt cx="805827" cy="638141"/>
            </a:xfrm>
          </p:grpSpPr>
          <p:sp>
            <p:nvSpPr>
              <p:cNvPr id="68" name="Freeform 29"/>
              <p:cNvSpPr/>
              <p:nvPr/>
            </p:nvSpPr>
            <p:spPr bwMode="auto">
              <a:xfrm>
                <a:off x="3398738" y="4075466"/>
                <a:ext cx="728389" cy="546728"/>
              </a:xfrm>
              <a:custGeom>
                <a:avLst/>
                <a:gdLst>
                  <a:gd name="T0" fmla="*/ 0 w 21600"/>
                  <a:gd name="T1" fmla="*/ 2147483647 h 21600"/>
                  <a:gd name="T2" fmla="*/ 2147483647 w 21600"/>
                  <a:gd name="T3" fmla="*/ 0 h 21600"/>
                  <a:gd name="T4" fmla="*/ 0 60000 65536"/>
                  <a:gd name="T5" fmla="*/ 0 60000 65536"/>
                </a:gdLst>
                <a:ahLst/>
                <a:cxnLst>
                  <a:cxn ang="T4">
                    <a:pos x="T0" y="T1"/>
                  </a:cxn>
                  <a:cxn ang="T5">
                    <a:pos x="T2" y="T3"/>
                  </a:cxn>
                </a:cxnLst>
                <a:rect l="0" t="0" r="r" b="b"/>
                <a:pathLst>
                  <a:path w="21600" h="21600">
                    <a:moveTo>
                      <a:pt x="0" y="21600"/>
                    </a:moveTo>
                    <a:cubicBezTo>
                      <a:pt x="0" y="21600"/>
                      <a:pt x="3117" y="2089"/>
                      <a:pt x="21600" y="0"/>
                    </a:cubicBezTo>
                  </a:path>
                </a:pathLst>
              </a:custGeom>
              <a:noFill/>
              <a:ln w="38100" cap="flat">
                <a:solidFill>
                  <a:schemeClr val="bg2">
                    <a:lumMod val="9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7721">
                  <a:solidFill>
                    <a:schemeClr val="tx1">
                      <a:lumMod val="50000"/>
                      <a:lumOff val="50000"/>
                    </a:schemeClr>
                  </a:solidFill>
                  <a:latin typeface="+mn-lt"/>
                  <a:ea typeface="+mn-ea"/>
                  <a:cs typeface="+mn-ea"/>
                  <a:sym typeface="+mn-lt"/>
                </a:endParaRPr>
              </a:p>
            </p:txBody>
          </p:sp>
          <p:sp>
            <p:nvSpPr>
              <p:cNvPr id="69" name="Oval 38"/>
              <p:cNvSpPr/>
              <p:nvPr/>
            </p:nvSpPr>
            <p:spPr bwMode="auto">
              <a:xfrm>
                <a:off x="3350994" y="4575615"/>
                <a:ext cx="93159" cy="93159"/>
              </a:xfrm>
              <a:prstGeom prst="ellipse">
                <a:avLst/>
              </a:prstGeom>
              <a:solidFill>
                <a:schemeClr val="tx1">
                  <a:lumMod val="40000"/>
                  <a:lumOff val="60000"/>
                </a:schemeClr>
              </a:solidFill>
              <a:ln>
                <a:solidFill>
                  <a:schemeClr val="bg2"/>
                </a:solid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pPr eaLnBrk="1" hangingPunct="1"/>
                <a:endParaRPr lang="es-ES" altLang="zh-CN" sz="7721">
                  <a:solidFill>
                    <a:schemeClr val="tx1">
                      <a:lumMod val="50000"/>
                      <a:lumOff val="50000"/>
                    </a:schemeClr>
                  </a:solidFill>
                  <a:latin typeface="+mn-lt"/>
                  <a:ea typeface="+mn-ea"/>
                  <a:cs typeface="+mn-ea"/>
                  <a:sym typeface="+mn-lt"/>
                </a:endParaRPr>
              </a:p>
            </p:txBody>
          </p:sp>
          <p:sp>
            <p:nvSpPr>
              <p:cNvPr id="70" name="Oval 39"/>
              <p:cNvSpPr/>
              <p:nvPr/>
            </p:nvSpPr>
            <p:spPr bwMode="auto">
              <a:xfrm>
                <a:off x="4063662" y="4030633"/>
                <a:ext cx="93159" cy="93159"/>
              </a:xfrm>
              <a:prstGeom prst="ellipse">
                <a:avLst/>
              </a:prstGeom>
              <a:solidFill>
                <a:schemeClr val="tx1">
                  <a:lumMod val="40000"/>
                  <a:lumOff val="60000"/>
                </a:schemeClr>
              </a:solidFill>
              <a:ln>
                <a:solidFill>
                  <a:srgbClr val="00B0F0"/>
                </a:solid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pPr eaLnBrk="1" hangingPunct="1"/>
                <a:endParaRPr lang="es-ES" altLang="zh-CN" sz="7721">
                  <a:solidFill>
                    <a:schemeClr val="tx1">
                      <a:lumMod val="50000"/>
                      <a:lumOff val="50000"/>
                    </a:schemeClr>
                  </a:solidFill>
                  <a:latin typeface="+mn-lt"/>
                  <a:ea typeface="+mn-ea"/>
                  <a:cs typeface="+mn-ea"/>
                  <a:sym typeface="+mn-lt"/>
                </a:endParaRPr>
              </a:p>
            </p:txBody>
          </p:sp>
        </p:grpSp>
        <p:graphicFrame>
          <p:nvGraphicFramePr>
            <p:cNvPr id="71" name="图表 43"/>
            <p:cNvGraphicFramePr/>
            <p:nvPr>
              <p:extLst>
                <p:ext uri="{D42A27DB-BD31-4B8C-83A1-F6EECF244321}">
                  <p14:modId xmlns:p14="http://schemas.microsoft.com/office/powerpoint/2010/main" val="790841051"/>
                </p:ext>
              </p:extLst>
            </p:nvPr>
          </p:nvGraphicFramePr>
          <p:xfrm>
            <a:off x="5606074" y="2444960"/>
            <a:ext cx="5775468" cy="3490729"/>
          </p:xfrm>
          <a:graphic>
            <a:graphicData uri="http://schemas.openxmlformats.org/drawingml/2006/chart">
              <c:chart xmlns:c="http://schemas.openxmlformats.org/drawingml/2006/chart" xmlns:r="http://schemas.openxmlformats.org/officeDocument/2006/relationships" r:id="rId3"/>
            </a:graphicData>
          </a:graphic>
        </p:graphicFrame>
      </p:grpSp>
      <p:sp>
        <p:nvSpPr>
          <p:cNvPr id="85" name="文本框 84">
            <a:extLst>
              <a:ext uri="{FF2B5EF4-FFF2-40B4-BE49-F238E27FC236}">
                <a16:creationId xmlns:a16="http://schemas.microsoft.com/office/drawing/2014/main" id="{94855BBF-A2A2-429C-80C7-CD39D933085E}"/>
              </a:ext>
            </a:extLst>
          </p:cNvPr>
          <p:cNvSpPr txBox="1"/>
          <p:nvPr/>
        </p:nvSpPr>
        <p:spPr>
          <a:xfrm>
            <a:off x="3792345" y="76432"/>
            <a:ext cx="5255202" cy="707702"/>
          </a:xfrm>
          <a:prstGeom prst="rect">
            <a:avLst/>
          </a:prstGeom>
          <a:noFill/>
        </p:spPr>
        <p:txBody>
          <a:bodyPr wrap="square" lIns="91416" tIns="45708" rIns="91416" bIns="45708" rtlCol="0">
            <a:spAutoFit/>
          </a:bodyPr>
          <a:lstStyle/>
          <a:p>
            <a:pPr algn="ctr" fontAlgn="base">
              <a:spcBef>
                <a:spcPct val="0"/>
              </a:spcBef>
              <a:spcAft>
                <a:spcPct val="0"/>
              </a:spcAft>
              <a:buFont typeface="Arial" panose="020B0604020202020204" pitchFamily="34" charset="0"/>
              <a:buNone/>
            </a:pPr>
            <a:r>
              <a:rPr lang="zh-CN" altLang="en-US" sz="4000" b="1" dirty="0">
                <a:solidFill>
                  <a:schemeClr val="bg1"/>
                </a:solidFill>
                <a:cs typeface="+mn-ea"/>
                <a:sym typeface="+mn-lt"/>
              </a:rPr>
              <a:t>当前工作亮点</a:t>
            </a:r>
          </a:p>
        </p:txBody>
      </p:sp>
      <p:sp>
        <p:nvSpPr>
          <p:cNvPr id="86" name="Text Placeholder 3">
            <a:extLst>
              <a:ext uri="{FF2B5EF4-FFF2-40B4-BE49-F238E27FC236}">
                <a16:creationId xmlns:a16="http://schemas.microsoft.com/office/drawing/2014/main" id="{A52421D2-321D-4F30-8471-DB4C86E20F8C}"/>
              </a:ext>
            </a:extLst>
          </p:cNvPr>
          <p:cNvSpPr txBox="1">
            <a:spLocks/>
          </p:cNvSpPr>
          <p:nvPr/>
        </p:nvSpPr>
        <p:spPr>
          <a:xfrm>
            <a:off x="1708967" y="1306674"/>
            <a:ext cx="9878542" cy="70436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804">
              <a:lnSpc>
                <a:spcPct val="150000"/>
              </a:lnSpc>
              <a:spcBef>
                <a:spcPct val="20000"/>
              </a:spcBef>
              <a:defRPr/>
            </a:pPr>
            <a:r>
              <a:rPr lang="zh-CN" altLang="en-US" sz="1800" b="1" dirty="0">
                <a:solidFill>
                  <a:srgbClr val="00B0F0"/>
                </a:solidFill>
                <a:cs typeface="+mn-ea"/>
                <a:sym typeface="+mn-lt"/>
              </a:rPr>
              <a:t>添加标题内容</a:t>
            </a:r>
            <a:br>
              <a:rPr lang="en-US" sz="1400" b="1" dirty="0">
                <a:solidFill>
                  <a:prstClr val="white">
                    <a:lumMod val="50000"/>
                  </a:prstClr>
                </a:solidFill>
                <a:cs typeface="+mn-ea"/>
                <a:sym typeface="+mn-lt"/>
              </a:rPr>
            </a:br>
            <a:r>
              <a:rPr lang="zh-CN" altLang="en-US" sz="1400" dirty="0">
                <a:solidFill>
                  <a:schemeClr val="bg1"/>
                </a:solidFill>
                <a:cs typeface="+mn-ea"/>
                <a:sym typeface="+mn-lt"/>
              </a:rPr>
              <a:t>点击此处输入相关文本内容点击此处输入相关文本内容点击此处输入相关文本内容点击此处输入相关文本内容</a:t>
            </a:r>
            <a:endParaRPr lang="en-US" sz="1400" dirty="0">
              <a:solidFill>
                <a:schemeClr val="bg1"/>
              </a:solidFill>
              <a:cs typeface="+mn-ea"/>
              <a:sym typeface="+mn-lt"/>
            </a:endParaRPr>
          </a:p>
        </p:txBody>
      </p:sp>
      <p:sp>
        <p:nvSpPr>
          <p:cNvPr id="87" name="Text Placeholder 3">
            <a:extLst>
              <a:ext uri="{FF2B5EF4-FFF2-40B4-BE49-F238E27FC236}">
                <a16:creationId xmlns:a16="http://schemas.microsoft.com/office/drawing/2014/main" id="{3BCA4C04-EB63-456E-B636-333C349E596D}"/>
              </a:ext>
            </a:extLst>
          </p:cNvPr>
          <p:cNvSpPr txBox="1">
            <a:spLocks/>
          </p:cNvSpPr>
          <p:nvPr/>
        </p:nvSpPr>
        <p:spPr>
          <a:xfrm>
            <a:off x="5804553" y="3069735"/>
            <a:ext cx="2387311" cy="216662"/>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804">
              <a:lnSpc>
                <a:spcPct val="150000"/>
              </a:lnSpc>
              <a:spcBef>
                <a:spcPct val="20000"/>
              </a:spcBef>
              <a:defRPr/>
            </a:pPr>
            <a:r>
              <a:rPr lang="zh-CN" altLang="en-US" sz="1050" dirty="0">
                <a:solidFill>
                  <a:schemeClr val="bg1"/>
                </a:solidFill>
                <a:cs typeface="+mn-ea"/>
                <a:sym typeface="+mn-lt"/>
              </a:rPr>
              <a:t>点击此处输入相关文本内容</a:t>
            </a:r>
            <a:endParaRPr lang="en-US" sz="1050" dirty="0">
              <a:solidFill>
                <a:schemeClr val="bg1"/>
              </a:solidFill>
              <a:cs typeface="+mn-ea"/>
              <a:sym typeface="+mn-lt"/>
            </a:endParaRPr>
          </a:p>
        </p:txBody>
      </p:sp>
      <p:sp>
        <p:nvSpPr>
          <p:cNvPr id="88" name="Text Placeholder 3">
            <a:extLst>
              <a:ext uri="{FF2B5EF4-FFF2-40B4-BE49-F238E27FC236}">
                <a16:creationId xmlns:a16="http://schemas.microsoft.com/office/drawing/2014/main" id="{78B07583-C6E2-4321-B4EE-4396B206808E}"/>
              </a:ext>
            </a:extLst>
          </p:cNvPr>
          <p:cNvSpPr txBox="1">
            <a:spLocks/>
          </p:cNvSpPr>
          <p:nvPr/>
        </p:nvSpPr>
        <p:spPr>
          <a:xfrm>
            <a:off x="5834719" y="3533304"/>
            <a:ext cx="2387311" cy="216662"/>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804">
              <a:lnSpc>
                <a:spcPct val="150000"/>
              </a:lnSpc>
              <a:spcBef>
                <a:spcPct val="20000"/>
              </a:spcBef>
              <a:defRPr/>
            </a:pPr>
            <a:r>
              <a:rPr lang="zh-CN" altLang="en-US" sz="1050" dirty="0">
                <a:solidFill>
                  <a:schemeClr val="bg1"/>
                </a:solidFill>
                <a:cs typeface="+mn-ea"/>
                <a:sym typeface="+mn-lt"/>
              </a:rPr>
              <a:t>点击此处输入相关文本内容</a:t>
            </a:r>
            <a:endParaRPr lang="en-US" sz="1050" dirty="0">
              <a:solidFill>
                <a:schemeClr val="bg1"/>
              </a:solidFill>
              <a:cs typeface="+mn-ea"/>
              <a:sym typeface="+mn-lt"/>
            </a:endParaRPr>
          </a:p>
        </p:txBody>
      </p:sp>
      <p:sp>
        <p:nvSpPr>
          <p:cNvPr id="89" name="Text Placeholder 3">
            <a:extLst>
              <a:ext uri="{FF2B5EF4-FFF2-40B4-BE49-F238E27FC236}">
                <a16:creationId xmlns:a16="http://schemas.microsoft.com/office/drawing/2014/main" id="{456602AB-490F-47B3-9B82-12D5FAC9F7C2}"/>
              </a:ext>
            </a:extLst>
          </p:cNvPr>
          <p:cNvSpPr txBox="1">
            <a:spLocks/>
          </p:cNvSpPr>
          <p:nvPr/>
        </p:nvSpPr>
        <p:spPr>
          <a:xfrm>
            <a:off x="5842095" y="4078955"/>
            <a:ext cx="2387311" cy="216662"/>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804">
              <a:lnSpc>
                <a:spcPct val="150000"/>
              </a:lnSpc>
              <a:spcBef>
                <a:spcPct val="20000"/>
              </a:spcBef>
              <a:defRPr/>
            </a:pPr>
            <a:r>
              <a:rPr lang="zh-CN" altLang="en-US" sz="1050" dirty="0">
                <a:solidFill>
                  <a:schemeClr val="bg1"/>
                </a:solidFill>
                <a:cs typeface="+mn-ea"/>
                <a:sym typeface="+mn-lt"/>
              </a:rPr>
              <a:t>点击此处输入相关文本内容</a:t>
            </a:r>
            <a:endParaRPr lang="en-US" sz="1050" dirty="0">
              <a:solidFill>
                <a:schemeClr val="bg1"/>
              </a:solidFill>
              <a:cs typeface="+mn-ea"/>
              <a:sym typeface="+mn-lt"/>
            </a:endParaRPr>
          </a:p>
        </p:txBody>
      </p:sp>
      <p:sp>
        <p:nvSpPr>
          <p:cNvPr id="90" name="Text Placeholder 3">
            <a:extLst>
              <a:ext uri="{FF2B5EF4-FFF2-40B4-BE49-F238E27FC236}">
                <a16:creationId xmlns:a16="http://schemas.microsoft.com/office/drawing/2014/main" id="{1E8B83F2-BE55-47DE-8EC1-E6C2952EB565}"/>
              </a:ext>
            </a:extLst>
          </p:cNvPr>
          <p:cNvSpPr txBox="1">
            <a:spLocks/>
          </p:cNvSpPr>
          <p:nvPr/>
        </p:nvSpPr>
        <p:spPr>
          <a:xfrm>
            <a:off x="5872261" y="4566900"/>
            <a:ext cx="2387311" cy="216662"/>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804">
              <a:lnSpc>
                <a:spcPct val="150000"/>
              </a:lnSpc>
              <a:spcBef>
                <a:spcPct val="20000"/>
              </a:spcBef>
              <a:defRPr/>
            </a:pPr>
            <a:r>
              <a:rPr lang="zh-CN" altLang="en-US" sz="1050" dirty="0">
                <a:solidFill>
                  <a:schemeClr val="bg1"/>
                </a:solidFill>
                <a:cs typeface="+mn-ea"/>
                <a:sym typeface="+mn-lt"/>
              </a:rPr>
              <a:t>点击此处输入相关文本内容</a:t>
            </a:r>
            <a:endParaRPr lang="en-US" sz="1050" dirty="0">
              <a:solidFill>
                <a:schemeClr val="bg1"/>
              </a:solidFill>
              <a:cs typeface="+mn-ea"/>
              <a:sym typeface="+mn-lt"/>
            </a:endParaRPr>
          </a:p>
        </p:txBody>
      </p:sp>
      <p:sp>
        <p:nvSpPr>
          <p:cNvPr id="91" name="Text Placeholder 3">
            <a:extLst>
              <a:ext uri="{FF2B5EF4-FFF2-40B4-BE49-F238E27FC236}">
                <a16:creationId xmlns:a16="http://schemas.microsoft.com/office/drawing/2014/main" id="{4186DE58-796C-4FF0-8193-50494EAE7E9F}"/>
              </a:ext>
            </a:extLst>
          </p:cNvPr>
          <p:cNvSpPr txBox="1">
            <a:spLocks/>
          </p:cNvSpPr>
          <p:nvPr/>
        </p:nvSpPr>
        <p:spPr>
          <a:xfrm>
            <a:off x="5834719" y="5095312"/>
            <a:ext cx="2387311" cy="216662"/>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804">
              <a:lnSpc>
                <a:spcPct val="150000"/>
              </a:lnSpc>
              <a:spcBef>
                <a:spcPct val="20000"/>
              </a:spcBef>
              <a:defRPr/>
            </a:pPr>
            <a:r>
              <a:rPr lang="zh-CN" altLang="en-US" sz="1050" dirty="0">
                <a:solidFill>
                  <a:schemeClr val="bg1"/>
                </a:solidFill>
                <a:cs typeface="+mn-ea"/>
                <a:sym typeface="+mn-lt"/>
              </a:rPr>
              <a:t>相关文本内容</a:t>
            </a:r>
            <a:endParaRPr lang="en-US" sz="1050"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250" advClick="0" advTm="4000">
        <p:dissolve/>
      </p:transition>
    </mc:Choice>
    <mc:Fallback>
      <p:transition advClick="0" advTm="400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p:cTn id="7" dur="500" fill="hold"/>
                                        <p:tgtEl>
                                          <p:spTgt spid="86"/>
                                        </p:tgtEl>
                                        <p:attrNameLst>
                                          <p:attrName>ppt_w</p:attrName>
                                        </p:attrNameLst>
                                      </p:cBhvr>
                                      <p:tavLst>
                                        <p:tav tm="0">
                                          <p:val>
                                            <p:fltVal val="0"/>
                                          </p:val>
                                        </p:tav>
                                        <p:tav tm="100000">
                                          <p:val>
                                            <p:strVal val="#ppt_w"/>
                                          </p:val>
                                        </p:tav>
                                      </p:tavLst>
                                    </p:anim>
                                    <p:anim calcmode="lin" valueType="num">
                                      <p:cBhvr>
                                        <p:cTn id="8" dur="500" fill="hold"/>
                                        <p:tgtEl>
                                          <p:spTgt spid="86"/>
                                        </p:tgtEl>
                                        <p:attrNameLst>
                                          <p:attrName>ppt_h</p:attrName>
                                        </p:attrNameLst>
                                      </p:cBhvr>
                                      <p:tavLst>
                                        <p:tav tm="0">
                                          <p:val>
                                            <p:fltVal val="0"/>
                                          </p:val>
                                        </p:tav>
                                        <p:tav tm="100000">
                                          <p:val>
                                            <p:strVal val="#ppt_h"/>
                                          </p:val>
                                        </p:tav>
                                      </p:tavLst>
                                    </p:anim>
                                    <p:animEffect transition="in" filter="fade">
                                      <p:cBhvr>
                                        <p:cTn id="9" dur="500"/>
                                        <p:tgtEl>
                                          <p:spTgt spid="86"/>
                                        </p:tgtEl>
                                      </p:cBhvr>
                                    </p:animEffect>
                                  </p:childTnLst>
                                </p:cTn>
                              </p:par>
                            </p:childTnLst>
                          </p:cTn>
                        </p:par>
                        <p:par>
                          <p:cTn id="10" fill="hold">
                            <p:stCondLst>
                              <p:cond delay="500"/>
                            </p:stCondLst>
                            <p:childTnLst>
                              <p:par>
                                <p:cTn id="11" presetID="53" presetClass="entr" presetSubtype="0" fill="hold" grpId="0" nodeType="afterEffect">
                                  <p:stCondLst>
                                    <p:cond delay="0"/>
                                  </p:stCondLst>
                                  <p:childTnLst>
                                    <p:set>
                                      <p:cBhvr>
                                        <p:cTn id="12" dur="1" fill="hold">
                                          <p:stCondLst>
                                            <p:cond delay="0"/>
                                          </p:stCondLst>
                                        </p:cTn>
                                        <p:tgtEl>
                                          <p:spTgt spid="87"/>
                                        </p:tgtEl>
                                        <p:attrNameLst>
                                          <p:attrName>style.visibility</p:attrName>
                                        </p:attrNameLst>
                                      </p:cBhvr>
                                      <p:to>
                                        <p:strVal val="visible"/>
                                      </p:to>
                                    </p:set>
                                    <p:anim calcmode="lin" valueType="num">
                                      <p:cBhvr>
                                        <p:cTn id="13" dur="500" fill="hold"/>
                                        <p:tgtEl>
                                          <p:spTgt spid="87"/>
                                        </p:tgtEl>
                                        <p:attrNameLst>
                                          <p:attrName>ppt_w</p:attrName>
                                        </p:attrNameLst>
                                      </p:cBhvr>
                                      <p:tavLst>
                                        <p:tav tm="0">
                                          <p:val>
                                            <p:fltVal val="0"/>
                                          </p:val>
                                        </p:tav>
                                        <p:tav tm="100000">
                                          <p:val>
                                            <p:strVal val="#ppt_w"/>
                                          </p:val>
                                        </p:tav>
                                      </p:tavLst>
                                    </p:anim>
                                    <p:anim calcmode="lin" valueType="num">
                                      <p:cBhvr>
                                        <p:cTn id="14" dur="500" fill="hold"/>
                                        <p:tgtEl>
                                          <p:spTgt spid="87"/>
                                        </p:tgtEl>
                                        <p:attrNameLst>
                                          <p:attrName>ppt_h</p:attrName>
                                        </p:attrNameLst>
                                      </p:cBhvr>
                                      <p:tavLst>
                                        <p:tav tm="0">
                                          <p:val>
                                            <p:fltVal val="0"/>
                                          </p:val>
                                        </p:tav>
                                        <p:tav tm="100000">
                                          <p:val>
                                            <p:strVal val="#ppt_h"/>
                                          </p:val>
                                        </p:tav>
                                      </p:tavLst>
                                    </p:anim>
                                    <p:animEffect transition="in" filter="fade">
                                      <p:cBhvr>
                                        <p:cTn id="15" dur="500"/>
                                        <p:tgtEl>
                                          <p:spTgt spid="87"/>
                                        </p:tgtEl>
                                      </p:cBhvr>
                                    </p:animEffect>
                                  </p:childTnLst>
                                </p:cTn>
                              </p:par>
                            </p:childTnLst>
                          </p:cTn>
                        </p:par>
                        <p:par>
                          <p:cTn id="16" fill="hold">
                            <p:stCondLst>
                              <p:cond delay="1000"/>
                            </p:stCondLst>
                            <p:childTnLst>
                              <p:par>
                                <p:cTn id="17" presetID="53" presetClass="entr" presetSubtype="0" fill="hold" grpId="0" nodeType="afterEffect">
                                  <p:stCondLst>
                                    <p:cond delay="0"/>
                                  </p:stCondLst>
                                  <p:childTnLst>
                                    <p:set>
                                      <p:cBhvr>
                                        <p:cTn id="18" dur="1" fill="hold">
                                          <p:stCondLst>
                                            <p:cond delay="0"/>
                                          </p:stCondLst>
                                        </p:cTn>
                                        <p:tgtEl>
                                          <p:spTgt spid="88"/>
                                        </p:tgtEl>
                                        <p:attrNameLst>
                                          <p:attrName>style.visibility</p:attrName>
                                        </p:attrNameLst>
                                      </p:cBhvr>
                                      <p:to>
                                        <p:strVal val="visible"/>
                                      </p:to>
                                    </p:set>
                                    <p:anim calcmode="lin" valueType="num">
                                      <p:cBhvr>
                                        <p:cTn id="19" dur="500" fill="hold"/>
                                        <p:tgtEl>
                                          <p:spTgt spid="88"/>
                                        </p:tgtEl>
                                        <p:attrNameLst>
                                          <p:attrName>ppt_w</p:attrName>
                                        </p:attrNameLst>
                                      </p:cBhvr>
                                      <p:tavLst>
                                        <p:tav tm="0">
                                          <p:val>
                                            <p:fltVal val="0"/>
                                          </p:val>
                                        </p:tav>
                                        <p:tav tm="100000">
                                          <p:val>
                                            <p:strVal val="#ppt_w"/>
                                          </p:val>
                                        </p:tav>
                                      </p:tavLst>
                                    </p:anim>
                                    <p:anim calcmode="lin" valueType="num">
                                      <p:cBhvr>
                                        <p:cTn id="20" dur="500" fill="hold"/>
                                        <p:tgtEl>
                                          <p:spTgt spid="88"/>
                                        </p:tgtEl>
                                        <p:attrNameLst>
                                          <p:attrName>ppt_h</p:attrName>
                                        </p:attrNameLst>
                                      </p:cBhvr>
                                      <p:tavLst>
                                        <p:tav tm="0">
                                          <p:val>
                                            <p:fltVal val="0"/>
                                          </p:val>
                                        </p:tav>
                                        <p:tav tm="100000">
                                          <p:val>
                                            <p:strVal val="#ppt_h"/>
                                          </p:val>
                                        </p:tav>
                                      </p:tavLst>
                                    </p:anim>
                                    <p:animEffect transition="in" filter="fade">
                                      <p:cBhvr>
                                        <p:cTn id="21" dur="500"/>
                                        <p:tgtEl>
                                          <p:spTgt spid="88"/>
                                        </p:tgtEl>
                                      </p:cBhvr>
                                    </p:animEffect>
                                  </p:childTnLst>
                                </p:cTn>
                              </p:par>
                            </p:childTnLst>
                          </p:cTn>
                        </p:par>
                        <p:par>
                          <p:cTn id="22" fill="hold">
                            <p:stCondLst>
                              <p:cond delay="1500"/>
                            </p:stCondLst>
                            <p:childTnLst>
                              <p:par>
                                <p:cTn id="23" presetID="53" presetClass="entr" presetSubtype="0" fill="hold" grpId="0" nodeType="afterEffect">
                                  <p:stCondLst>
                                    <p:cond delay="0"/>
                                  </p:stCondLst>
                                  <p:childTnLst>
                                    <p:set>
                                      <p:cBhvr>
                                        <p:cTn id="24" dur="1" fill="hold">
                                          <p:stCondLst>
                                            <p:cond delay="0"/>
                                          </p:stCondLst>
                                        </p:cTn>
                                        <p:tgtEl>
                                          <p:spTgt spid="89"/>
                                        </p:tgtEl>
                                        <p:attrNameLst>
                                          <p:attrName>style.visibility</p:attrName>
                                        </p:attrNameLst>
                                      </p:cBhvr>
                                      <p:to>
                                        <p:strVal val="visible"/>
                                      </p:to>
                                    </p:set>
                                    <p:anim calcmode="lin" valueType="num">
                                      <p:cBhvr>
                                        <p:cTn id="25" dur="500" fill="hold"/>
                                        <p:tgtEl>
                                          <p:spTgt spid="89"/>
                                        </p:tgtEl>
                                        <p:attrNameLst>
                                          <p:attrName>ppt_w</p:attrName>
                                        </p:attrNameLst>
                                      </p:cBhvr>
                                      <p:tavLst>
                                        <p:tav tm="0">
                                          <p:val>
                                            <p:fltVal val="0"/>
                                          </p:val>
                                        </p:tav>
                                        <p:tav tm="100000">
                                          <p:val>
                                            <p:strVal val="#ppt_w"/>
                                          </p:val>
                                        </p:tav>
                                      </p:tavLst>
                                    </p:anim>
                                    <p:anim calcmode="lin" valueType="num">
                                      <p:cBhvr>
                                        <p:cTn id="26" dur="500" fill="hold"/>
                                        <p:tgtEl>
                                          <p:spTgt spid="89"/>
                                        </p:tgtEl>
                                        <p:attrNameLst>
                                          <p:attrName>ppt_h</p:attrName>
                                        </p:attrNameLst>
                                      </p:cBhvr>
                                      <p:tavLst>
                                        <p:tav tm="0">
                                          <p:val>
                                            <p:fltVal val="0"/>
                                          </p:val>
                                        </p:tav>
                                        <p:tav tm="100000">
                                          <p:val>
                                            <p:strVal val="#ppt_h"/>
                                          </p:val>
                                        </p:tav>
                                      </p:tavLst>
                                    </p:anim>
                                    <p:animEffect transition="in" filter="fade">
                                      <p:cBhvr>
                                        <p:cTn id="27" dur="500"/>
                                        <p:tgtEl>
                                          <p:spTgt spid="89"/>
                                        </p:tgtEl>
                                      </p:cBhvr>
                                    </p:animEffect>
                                  </p:childTnLst>
                                </p:cTn>
                              </p:par>
                            </p:childTnLst>
                          </p:cTn>
                        </p:par>
                        <p:par>
                          <p:cTn id="28" fill="hold">
                            <p:stCondLst>
                              <p:cond delay="2000"/>
                            </p:stCondLst>
                            <p:childTnLst>
                              <p:par>
                                <p:cTn id="29" presetID="53" presetClass="entr" presetSubtype="0" fill="hold" grpId="0" nodeType="afterEffect">
                                  <p:stCondLst>
                                    <p:cond delay="0"/>
                                  </p:stCondLst>
                                  <p:childTnLst>
                                    <p:set>
                                      <p:cBhvr>
                                        <p:cTn id="30" dur="1" fill="hold">
                                          <p:stCondLst>
                                            <p:cond delay="0"/>
                                          </p:stCondLst>
                                        </p:cTn>
                                        <p:tgtEl>
                                          <p:spTgt spid="90"/>
                                        </p:tgtEl>
                                        <p:attrNameLst>
                                          <p:attrName>style.visibility</p:attrName>
                                        </p:attrNameLst>
                                      </p:cBhvr>
                                      <p:to>
                                        <p:strVal val="visible"/>
                                      </p:to>
                                    </p:set>
                                    <p:anim calcmode="lin" valueType="num">
                                      <p:cBhvr>
                                        <p:cTn id="31" dur="500" fill="hold"/>
                                        <p:tgtEl>
                                          <p:spTgt spid="90"/>
                                        </p:tgtEl>
                                        <p:attrNameLst>
                                          <p:attrName>ppt_w</p:attrName>
                                        </p:attrNameLst>
                                      </p:cBhvr>
                                      <p:tavLst>
                                        <p:tav tm="0">
                                          <p:val>
                                            <p:fltVal val="0"/>
                                          </p:val>
                                        </p:tav>
                                        <p:tav tm="100000">
                                          <p:val>
                                            <p:strVal val="#ppt_w"/>
                                          </p:val>
                                        </p:tav>
                                      </p:tavLst>
                                    </p:anim>
                                    <p:anim calcmode="lin" valueType="num">
                                      <p:cBhvr>
                                        <p:cTn id="32" dur="500" fill="hold"/>
                                        <p:tgtEl>
                                          <p:spTgt spid="90"/>
                                        </p:tgtEl>
                                        <p:attrNameLst>
                                          <p:attrName>ppt_h</p:attrName>
                                        </p:attrNameLst>
                                      </p:cBhvr>
                                      <p:tavLst>
                                        <p:tav tm="0">
                                          <p:val>
                                            <p:fltVal val="0"/>
                                          </p:val>
                                        </p:tav>
                                        <p:tav tm="100000">
                                          <p:val>
                                            <p:strVal val="#ppt_h"/>
                                          </p:val>
                                        </p:tav>
                                      </p:tavLst>
                                    </p:anim>
                                    <p:animEffect transition="in" filter="fade">
                                      <p:cBhvr>
                                        <p:cTn id="33" dur="500"/>
                                        <p:tgtEl>
                                          <p:spTgt spid="90"/>
                                        </p:tgtEl>
                                      </p:cBhvr>
                                    </p:animEffect>
                                  </p:childTnLst>
                                </p:cTn>
                              </p:par>
                            </p:childTnLst>
                          </p:cTn>
                        </p:par>
                        <p:par>
                          <p:cTn id="34" fill="hold">
                            <p:stCondLst>
                              <p:cond delay="2500"/>
                            </p:stCondLst>
                            <p:childTnLst>
                              <p:par>
                                <p:cTn id="35" presetID="53" presetClass="entr" presetSubtype="0" fill="hold" grpId="0" nodeType="afterEffect">
                                  <p:stCondLst>
                                    <p:cond delay="0"/>
                                  </p:stCondLst>
                                  <p:childTnLst>
                                    <p:set>
                                      <p:cBhvr>
                                        <p:cTn id="36" dur="1" fill="hold">
                                          <p:stCondLst>
                                            <p:cond delay="0"/>
                                          </p:stCondLst>
                                        </p:cTn>
                                        <p:tgtEl>
                                          <p:spTgt spid="91"/>
                                        </p:tgtEl>
                                        <p:attrNameLst>
                                          <p:attrName>style.visibility</p:attrName>
                                        </p:attrNameLst>
                                      </p:cBhvr>
                                      <p:to>
                                        <p:strVal val="visible"/>
                                      </p:to>
                                    </p:set>
                                    <p:anim calcmode="lin" valueType="num">
                                      <p:cBhvr>
                                        <p:cTn id="37" dur="500" fill="hold"/>
                                        <p:tgtEl>
                                          <p:spTgt spid="91"/>
                                        </p:tgtEl>
                                        <p:attrNameLst>
                                          <p:attrName>ppt_w</p:attrName>
                                        </p:attrNameLst>
                                      </p:cBhvr>
                                      <p:tavLst>
                                        <p:tav tm="0">
                                          <p:val>
                                            <p:fltVal val="0"/>
                                          </p:val>
                                        </p:tav>
                                        <p:tav tm="100000">
                                          <p:val>
                                            <p:strVal val="#ppt_w"/>
                                          </p:val>
                                        </p:tav>
                                      </p:tavLst>
                                    </p:anim>
                                    <p:anim calcmode="lin" valueType="num">
                                      <p:cBhvr>
                                        <p:cTn id="38" dur="500" fill="hold"/>
                                        <p:tgtEl>
                                          <p:spTgt spid="91"/>
                                        </p:tgtEl>
                                        <p:attrNameLst>
                                          <p:attrName>ppt_h</p:attrName>
                                        </p:attrNameLst>
                                      </p:cBhvr>
                                      <p:tavLst>
                                        <p:tav tm="0">
                                          <p:val>
                                            <p:fltVal val="0"/>
                                          </p:val>
                                        </p:tav>
                                        <p:tav tm="100000">
                                          <p:val>
                                            <p:strVal val="#ppt_h"/>
                                          </p:val>
                                        </p:tav>
                                      </p:tavLst>
                                    </p:anim>
                                    <p:animEffect transition="in" filter="fade">
                                      <p:cBhvr>
                                        <p:cTn id="39"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87" grpId="0"/>
      <p:bldP spid="88" grpId="0"/>
      <p:bldP spid="89" grpId="0"/>
      <p:bldP spid="90" grpId="0"/>
      <p:bldP spid="91" grpId="0"/>
    </p:bldLst>
  </p:timing>
  <p:extLst mod="1">
    <p:ext uri="{E180D4A7-C9FB-4DFB-919C-405C955672EB}">
      <p14:showEvtLst xmlns:p14="http://schemas.microsoft.com/office/powerpoint/2010/main">
        <p14:playEvt time="1315" objId="85"/>
        <p14:stopEvt time="2081" objId="85"/>
      </p14:showEvt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4">
            <a:extLst>
              <a:ext uri="{FF2B5EF4-FFF2-40B4-BE49-F238E27FC236}">
                <a16:creationId xmlns:a16="http://schemas.microsoft.com/office/drawing/2014/main" id="{6C7106AC-4DF2-46F4-B10E-7D246A8EDACE}"/>
              </a:ext>
            </a:extLst>
          </p:cNvPr>
          <p:cNvGrpSpPr>
            <a:grpSpLocks/>
          </p:cNvGrpSpPr>
          <p:nvPr/>
        </p:nvGrpSpPr>
        <p:grpSpPr bwMode="auto">
          <a:xfrm>
            <a:off x="4720194" y="3171645"/>
            <a:ext cx="6183116" cy="107983"/>
            <a:chOff x="3649980" y="3375660"/>
            <a:chExt cx="4638285" cy="108000"/>
          </a:xfrm>
        </p:grpSpPr>
        <p:cxnSp>
          <p:nvCxnSpPr>
            <p:cNvPr id="4" name="直接连接符 3">
              <a:extLst>
                <a:ext uri="{FF2B5EF4-FFF2-40B4-BE49-F238E27FC236}">
                  <a16:creationId xmlns:a16="http://schemas.microsoft.com/office/drawing/2014/main" id="{36C7B0A5-4E28-4753-AB62-480002088DBA}"/>
                </a:ext>
              </a:extLst>
            </p:cNvPr>
            <p:cNvCxnSpPr/>
            <p:nvPr/>
          </p:nvCxnSpPr>
          <p:spPr>
            <a:xfrm>
              <a:off x="3734134" y="3429660"/>
              <a:ext cx="44951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1F69EF64-D0D0-4E0C-A4A7-E879C1C80536}"/>
                </a:ext>
              </a:extLst>
            </p:cNvPr>
            <p:cNvSpPr>
              <a:spLocks/>
            </p:cNvSpPr>
            <p:nvPr/>
          </p:nvSpPr>
          <p:spPr>
            <a:xfrm>
              <a:off x="3649980" y="3375660"/>
              <a:ext cx="82817" cy="10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cs typeface="+mn-ea"/>
                <a:sym typeface="+mn-lt"/>
              </a:endParaRPr>
            </a:p>
          </p:txBody>
        </p:sp>
        <p:sp>
          <p:nvSpPr>
            <p:cNvPr id="6" name="椭圆 5">
              <a:extLst>
                <a:ext uri="{FF2B5EF4-FFF2-40B4-BE49-F238E27FC236}">
                  <a16:creationId xmlns:a16="http://schemas.microsoft.com/office/drawing/2014/main" id="{86BC356F-6645-4825-80F1-B5988441C3A0}"/>
                </a:ext>
              </a:extLst>
            </p:cNvPr>
            <p:cNvSpPr>
              <a:spLocks/>
            </p:cNvSpPr>
            <p:nvPr/>
          </p:nvSpPr>
          <p:spPr>
            <a:xfrm>
              <a:off x="8205448" y="3375660"/>
              <a:ext cx="82817" cy="10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cs typeface="+mn-ea"/>
                <a:sym typeface="+mn-lt"/>
              </a:endParaRPr>
            </a:p>
          </p:txBody>
        </p:sp>
      </p:grpSp>
      <p:sp>
        <p:nvSpPr>
          <p:cNvPr id="7" name="文本框 6">
            <a:extLst>
              <a:ext uri="{FF2B5EF4-FFF2-40B4-BE49-F238E27FC236}">
                <a16:creationId xmlns:a16="http://schemas.microsoft.com/office/drawing/2014/main" id="{E489FC5B-9F44-49FA-B600-69C557898CF1}"/>
              </a:ext>
            </a:extLst>
          </p:cNvPr>
          <p:cNvSpPr txBox="1"/>
          <p:nvPr/>
        </p:nvSpPr>
        <p:spPr>
          <a:xfrm>
            <a:off x="4792244" y="2336185"/>
            <a:ext cx="5135529" cy="830997"/>
          </a:xfrm>
          <a:prstGeom prst="rect">
            <a:avLst/>
          </a:prstGeom>
          <a:noFill/>
        </p:spPr>
        <p:txBody>
          <a:bodyPr wrap="square">
            <a:spAutoFit/>
          </a:bodyPr>
          <a:lstStyle/>
          <a:p>
            <a:pPr fontAlgn="base">
              <a:spcBef>
                <a:spcPct val="0"/>
              </a:spcBef>
              <a:spcAft>
                <a:spcPct val="0"/>
              </a:spcAft>
              <a:buFont typeface="Arial" panose="020B0604020202020204" pitchFamily="34" charset="0"/>
              <a:buNone/>
            </a:pPr>
            <a:r>
              <a:rPr lang="zh-CN" altLang="en-US" sz="4800" b="1" dirty="0">
                <a:solidFill>
                  <a:schemeClr val="bg1"/>
                </a:solidFill>
                <a:cs typeface="+mn-ea"/>
                <a:sym typeface="+mn-lt"/>
              </a:rPr>
              <a:t>主要做法经验</a:t>
            </a:r>
          </a:p>
        </p:txBody>
      </p:sp>
      <p:sp>
        <p:nvSpPr>
          <p:cNvPr id="8" name="文本框 7">
            <a:extLst>
              <a:ext uri="{FF2B5EF4-FFF2-40B4-BE49-F238E27FC236}">
                <a16:creationId xmlns:a16="http://schemas.microsoft.com/office/drawing/2014/main" id="{F1378DB8-0DEA-4954-B5FD-1BF1B6DFED7A}"/>
              </a:ext>
            </a:extLst>
          </p:cNvPr>
          <p:cNvSpPr txBox="1">
            <a:spLocks noChangeArrowheads="1"/>
          </p:cNvSpPr>
          <p:nvPr/>
        </p:nvSpPr>
        <p:spPr bwMode="auto">
          <a:xfrm>
            <a:off x="4768380" y="3390755"/>
            <a:ext cx="2784489" cy="338554"/>
          </a:xfrm>
          <a:prstGeom prst="rect">
            <a:avLst/>
          </a:prstGeom>
          <a:noFill/>
          <a:ln w="9525">
            <a:noFill/>
            <a:miter lim="800000"/>
            <a:headEnd/>
            <a:tailEnd/>
          </a:ln>
        </p:spPr>
        <p:txBody>
          <a:bodyPr wrap="square">
            <a:spAutoFit/>
          </a:bodyPr>
          <a:lstStyle/>
          <a:p>
            <a:pPr>
              <a:buFont typeface="Wingdings" pitchFamily="2" charset="2"/>
              <a:buChar char="Ø"/>
            </a:pPr>
            <a:r>
              <a:rPr lang="zh-CN" altLang="en-US" sz="1600" dirty="0">
                <a:solidFill>
                  <a:schemeClr val="bg1"/>
                </a:solidFill>
                <a:cs typeface="+mn-ea"/>
                <a:sym typeface="+mn-lt"/>
              </a:rPr>
              <a:t>添加小节标题</a:t>
            </a:r>
          </a:p>
        </p:txBody>
      </p:sp>
      <p:sp>
        <p:nvSpPr>
          <p:cNvPr id="9" name="文本框 7">
            <a:extLst>
              <a:ext uri="{FF2B5EF4-FFF2-40B4-BE49-F238E27FC236}">
                <a16:creationId xmlns:a16="http://schemas.microsoft.com/office/drawing/2014/main" id="{A7BF49AE-2E1A-4896-BDBC-AF8580254229}"/>
              </a:ext>
            </a:extLst>
          </p:cNvPr>
          <p:cNvSpPr txBox="1">
            <a:spLocks noChangeArrowheads="1"/>
          </p:cNvSpPr>
          <p:nvPr/>
        </p:nvSpPr>
        <p:spPr bwMode="auto">
          <a:xfrm>
            <a:off x="7408493" y="3822803"/>
            <a:ext cx="2784489" cy="338554"/>
          </a:xfrm>
          <a:prstGeom prst="rect">
            <a:avLst/>
          </a:prstGeom>
          <a:noFill/>
          <a:ln w="9525">
            <a:noFill/>
            <a:miter lim="800000"/>
            <a:headEnd/>
            <a:tailEnd/>
          </a:ln>
        </p:spPr>
        <p:txBody>
          <a:bodyPr wrap="square">
            <a:spAutoFit/>
          </a:bodyPr>
          <a:lstStyle/>
          <a:p>
            <a:pPr>
              <a:buFont typeface="Wingdings" pitchFamily="2" charset="2"/>
              <a:buChar char="Ø"/>
            </a:pPr>
            <a:r>
              <a:rPr lang="zh-CN" altLang="en-US" sz="1600" dirty="0">
                <a:solidFill>
                  <a:schemeClr val="bg1"/>
                </a:solidFill>
                <a:cs typeface="+mn-ea"/>
                <a:sym typeface="+mn-lt"/>
              </a:rPr>
              <a:t>添加小节标题</a:t>
            </a:r>
          </a:p>
        </p:txBody>
      </p:sp>
      <p:sp>
        <p:nvSpPr>
          <p:cNvPr id="10" name="文本框 7">
            <a:extLst>
              <a:ext uri="{FF2B5EF4-FFF2-40B4-BE49-F238E27FC236}">
                <a16:creationId xmlns:a16="http://schemas.microsoft.com/office/drawing/2014/main" id="{61C521E1-8A28-418B-B8E9-5B2EE3B29522}"/>
              </a:ext>
            </a:extLst>
          </p:cNvPr>
          <p:cNvSpPr txBox="1">
            <a:spLocks noChangeArrowheads="1"/>
          </p:cNvSpPr>
          <p:nvPr/>
        </p:nvSpPr>
        <p:spPr bwMode="auto">
          <a:xfrm>
            <a:off x="4768380" y="3822803"/>
            <a:ext cx="2784489" cy="338554"/>
          </a:xfrm>
          <a:prstGeom prst="rect">
            <a:avLst/>
          </a:prstGeom>
          <a:noFill/>
          <a:ln w="9525">
            <a:noFill/>
            <a:miter lim="800000"/>
            <a:headEnd/>
            <a:tailEnd/>
          </a:ln>
        </p:spPr>
        <p:txBody>
          <a:bodyPr wrap="square">
            <a:spAutoFit/>
          </a:bodyPr>
          <a:lstStyle/>
          <a:p>
            <a:pPr>
              <a:buFont typeface="Wingdings" pitchFamily="2" charset="2"/>
              <a:buChar char="Ø"/>
            </a:pPr>
            <a:r>
              <a:rPr lang="zh-CN" altLang="en-US" sz="1600" dirty="0">
                <a:solidFill>
                  <a:schemeClr val="bg1"/>
                </a:solidFill>
                <a:cs typeface="+mn-ea"/>
                <a:sym typeface="+mn-lt"/>
              </a:rPr>
              <a:t>添加小节标题</a:t>
            </a:r>
          </a:p>
        </p:txBody>
      </p:sp>
      <p:sp>
        <p:nvSpPr>
          <p:cNvPr id="11" name="文本框 7">
            <a:extLst>
              <a:ext uri="{FF2B5EF4-FFF2-40B4-BE49-F238E27FC236}">
                <a16:creationId xmlns:a16="http://schemas.microsoft.com/office/drawing/2014/main" id="{5A8DB974-28FC-4338-907A-2CCF857A8D0B}"/>
              </a:ext>
            </a:extLst>
          </p:cNvPr>
          <p:cNvSpPr txBox="1">
            <a:spLocks noChangeArrowheads="1"/>
          </p:cNvSpPr>
          <p:nvPr/>
        </p:nvSpPr>
        <p:spPr bwMode="auto">
          <a:xfrm>
            <a:off x="7408493" y="3390755"/>
            <a:ext cx="2784489" cy="338554"/>
          </a:xfrm>
          <a:prstGeom prst="rect">
            <a:avLst/>
          </a:prstGeom>
          <a:noFill/>
          <a:ln w="9525">
            <a:noFill/>
            <a:miter lim="800000"/>
            <a:headEnd/>
            <a:tailEnd/>
          </a:ln>
        </p:spPr>
        <p:txBody>
          <a:bodyPr wrap="square">
            <a:spAutoFit/>
          </a:bodyPr>
          <a:lstStyle/>
          <a:p>
            <a:pPr>
              <a:buFont typeface="Wingdings" pitchFamily="2" charset="2"/>
              <a:buChar char="Ø"/>
            </a:pPr>
            <a:r>
              <a:rPr lang="zh-CN" altLang="en-US" sz="1600" dirty="0">
                <a:solidFill>
                  <a:schemeClr val="bg1"/>
                </a:solidFill>
                <a:cs typeface="+mn-ea"/>
                <a:sym typeface="+mn-lt"/>
              </a:rPr>
              <a:t>添加小节标题</a:t>
            </a:r>
          </a:p>
        </p:txBody>
      </p:sp>
      <p:sp>
        <p:nvSpPr>
          <p:cNvPr id="12" name="文本框 11">
            <a:extLst>
              <a:ext uri="{FF2B5EF4-FFF2-40B4-BE49-F238E27FC236}">
                <a16:creationId xmlns:a16="http://schemas.microsoft.com/office/drawing/2014/main" id="{1D1F9A9E-96BA-4D6C-85ED-B97164140855}"/>
              </a:ext>
            </a:extLst>
          </p:cNvPr>
          <p:cNvSpPr txBox="1">
            <a:spLocks noChangeArrowheads="1"/>
          </p:cNvSpPr>
          <p:nvPr/>
        </p:nvSpPr>
        <p:spPr bwMode="auto">
          <a:xfrm>
            <a:off x="1010125" y="1565564"/>
            <a:ext cx="3821360" cy="2939266"/>
          </a:xfrm>
          <a:prstGeom prst="rect">
            <a:avLst/>
          </a:prstGeom>
          <a:noFill/>
          <a:ln w="9525">
            <a:noFill/>
            <a:miter lim="800000"/>
            <a:headEnd/>
            <a:tailEnd/>
          </a:ln>
        </p:spPr>
        <p:txBody>
          <a:bodyPr wrap="square">
            <a:spAutoFit/>
          </a:bodyPr>
          <a:lstStyle/>
          <a:p>
            <a:pPr algn="ctr"/>
            <a:r>
              <a:rPr lang="en-US" altLang="zh-CN" sz="18500" b="1" dirty="0">
                <a:solidFill>
                  <a:srgbClr val="00B0F0"/>
                </a:solidFill>
                <a:latin typeface="方正黑体简体" panose="02010601030101010101" pitchFamily="2" charset="-122"/>
                <a:ea typeface="方正黑体简体" panose="02010601030101010101" pitchFamily="2" charset="-122"/>
                <a:cs typeface="+mn-ea"/>
                <a:sym typeface="+mn-lt"/>
              </a:rPr>
              <a:t>02</a:t>
            </a:r>
            <a:endParaRPr lang="zh-CN" altLang="en-US" sz="18500" b="1" dirty="0">
              <a:solidFill>
                <a:srgbClr val="00B0F0"/>
              </a:solidFill>
              <a:latin typeface="方正黑体简体" panose="02010601030101010101" pitchFamily="2" charset="-122"/>
              <a:ea typeface="方正黑体简体" panose="02010601030101010101" pitchFamily="2" charset="-122"/>
              <a:cs typeface="+mn-ea"/>
              <a:sym typeface="+mn-lt"/>
            </a:endParaRPr>
          </a:p>
        </p:txBody>
      </p:sp>
    </p:spTree>
    <p:extLst>
      <p:ext uri="{BB962C8B-B14F-4D97-AF65-F5344CB8AC3E}">
        <p14:creationId xmlns:p14="http://schemas.microsoft.com/office/powerpoint/2010/main" val="349801853"/>
      </p:ext>
    </p:extLst>
  </p:cSld>
  <p:clrMapOvr>
    <a:masterClrMapping/>
  </p:clrMapOvr>
  <mc:AlternateContent xmlns:mc="http://schemas.openxmlformats.org/markup-compatibility/2006">
    <mc:Choice xmlns:p14="http://schemas.microsoft.com/office/powerpoint/2010/main" Requires="p14">
      <p:transition p14:dur="250" advClick="0" advTm="4000">
        <p:dissolve/>
      </p:transition>
    </mc:Choice>
    <mc:Fallback>
      <p:transition advClick="0" advTm="400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40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900"/>
                            </p:stCondLst>
                            <p:childTnLst>
                              <p:par>
                                <p:cTn id="9" presetID="12" presetClass="entr" presetSubtype="4"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up)">
                                      <p:cBhvr>
                                        <p:cTn id="12" dur="500"/>
                                        <p:tgtEl>
                                          <p:spTgt spid="7"/>
                                        </p:tgtEl>
                                      </p:cBhvr>
                                    </p:animEffect>
                                  </p:childTnLst>
                                </p:cTn>
                              </p:par>
                              <p:par>
                                <p:cTn id="13" presetID="12" presetClass="entr" presetSubtype="1" fill="hold" grpId="0" nodeType="withEffect">
                                  <p:stCondLst>
                                    <p:cond delay="2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p:tgtEl>
                                          <p:spTgt spid="8"/>
                                        </p:tgtEl>
                                        <p:attrNameLst>
                                          <p:attrName>ppt_y</p:attrName>
                                        </p:attrNameLst>
                                      </p:cBhvr>
                                      <p:tavLst>
                                        <p:tav tm="0">
                                          <p:val>
                                            <p:strVal val="#ppt_y-#ppt_h*1.125000"/>
                                          </p:val>
                                        </p:tav>
                                        <p:tav tm="100000">
                                          <p:val>
                                            <p:strVal val="#ppt_y"/>
                                          </p:val>
                                        </p:tav>
                                      </p:tavLst>
                                    </p:anim>
                                    <p:animEffect transition="in" filter="wipe(down)">
                                      <p:cBhvr>
                                        <p:cTn id="16" dur="500"/>
                                        <p:tgtEl>
                                          <p:spTgt spid="8"/>
                                        </p:tgtEl>
                                      </p:cBhvr>
                                    </p:animEffect>
                                  </p:childTnLst>
                                </p:cTn>
                              </p:par>
                              <p:par>
                                <p:cTn id="17" presetID="12" presetClass="entr" presetSubtype="1" fill="hold" grpId="0" nodeType="withEffect">
                                  <p:stCondLst>
                                    <p:cond delay="3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p:tgtEl>
                                          <p:spTgt spid="9"/>
                                        </p:tgtEl>
                                        <p:attrNameLst>
                                          <p:attrName>ppt_y</p:attrName>
                                        </p:attrNameLst>
                                      </p:cBhvr>
                                      <p:tavLst>
                                        <p:tav tm="0">
                                          <p:val>
                                            <p:strVal val="#ppt_y-#ppt_h*1.125000"/>
                                          </p:val>
                                        </p:tav>
                                        <p:tav tm="100000">
                                          <p:val>
                                            <p:strVal val="#ppt_y"/>
                                          </p:val>
                                        </p:tav>
                                      </p:tavLst>
                                    </p:anim>
                                    <p:animEffect transition="in" filter="wipe(down)">
                                      <p:cBhvr>
                                        <p:cTn id="20" dur="500"/>
                                        <p:tgtEl>
                                          <p:spTgt spid="9"/>
                                        </p:tgtEl>
                                      </p:cBhvr>
                                    </p:animEffect>
                                  </p:childTnLst>
                                </p:cTn>
                              </p:par>
                              <p:par>
                                <p:cTn id="21" presetID="12" presetClass="entr" presetSubtype="1" fill="hold" grpId="0" nodeType="withEffect">
                                  <p:stCondLst>
                                    <p:cond delay="40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p:tgtEl>
                                          <p:spTgt spid="10"/>
                                        </p:tgtEl>
                                        <p:attrNameLst>
                                          <p:attrName>ppt_y</p:attrName>
                                        </p:attrNameLst>
                                      </p:cBhvr>
                                      <p:tavLst>
                                        <p:tav tm="0">
                                          <p:val>
                                            <p:strVal val="#ppt_y-#ppt_h*1.125000"/>
                                          </p:val>
                                        </p:tav>
                                        <p:tav tm="100000">
                                          <p:val>
                                            <p:strVal val="#ppt_y"/>
                                          </p:val>
                                        </p:tav>
                                      </p:tavLst>
                                    </p:anim>
                                    <p:animEffect transition="in" filter="wipe(down)">
                                      <p:cBhvr>
                                        <p:cTn id="24" dur="500"/>
                                        <p:tgtEl>
                                          <p:spTgt spid="10"/>
                                        </p:tgtEl>
                                      </p:cBhvr>
                                    </p:animEffect>
                                  </p:childTnLst>
                                </p:cTn>
                              </p:par>
                              <p:par>
                                <p:cTn id="25" presetID="12" presetClass="entr" presetSubtype="1" fill="hold" grpId="0" nodeType="withEffect">
                                  <p:stCondLst>
                                    <p:cond delay="6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p:tgtEl>
                                          <p:spTgt spid="11"/>
                                        </p:tgtEl>
                                        <p:attrNameLst>
                                          <p:attrName>ppt_y</p:attrName>
                                        </p:attrNameLst>
                                      </p:cBhvr>
                                      <p:tavLst>
                                        <p:tav tm="0">
                                          <p:val>
                                            <p:strVal val="#ppt_y-#ppt_h*1.125000"/>
                                          </p:val>
                                        </p:tav>
                                        <p:tav tm="100000">
                                          <p:val>
                                            <p:strVal val="#ppt_y"/>
                                          </p:val>
                                        </p:tav>
                                      </p:tavLst>
                                    </p:anim>
                                    <p:animEffect transition="in" filter="wipe(down)">
                                      <p:cBhvr>
                                        <p:cTn id="28" dur="500"/>
                                        <p:tgtEl>
                                          <p:spTgt spid="11"/>
                                        </p:tgtEl>
                                      </p:cBhvr>
                                    </p:animEffect>
                                  </p:childTnLst>
                                </p:cTn>
                              </p:par>
                              <p:par>
                                <p:cTn id="29" presetID="2" presetClass="entr" presetSubtype="8"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0-#ppt_w/2"/>
                                          </p:val>
                                        </p:tav>
                                        <p:tav tm="100000">
                                          <p:val>
                                            <p:strVal val="#ppt_x"/>
                                          </p:val>
                                        </p:tav>
                                      </p:tavLst>
                                    </p:anim>
                                    <p:anim calcmode="lin" valueType="num">
                                      <p:cBhvr additive="base">
                                        <p:cTn id="32"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Freeform 6"/>
          <p:cNvSpPr/>
          <p:nvPr/>
        </p:nvSpPr>
        <p:spPr bwMode="auto">
          <a:xfrm>
            <a:off x="5893781" y="2392928"/>
            <a:ext cx="781294" cy="1236703"/>
          </a:xfrm>
          <a:custGeom>
            <a:avLst/>
            <a:gdLst>
              <a:gd name="T0" fmla="*/ 647 w 647"/>
              <a:gd name="T1" fmla="*/ 0 h 1043"/>
              <a:gd name="T2" fmla="*/ 0 w 647"/>
              <a:gd name="T3" fmla="*/ 290 h 1043"/>
              <a:gd name="T4" fmla="*/ 0 w 647"/>
              <a:gd name="T5" fmla="*/ 1043 h 1043"/>
              <a:gd name="T6" fmla="*/ 647 w 647"/>
              <a:gd name="T7" fmla="*/ 396 h 1043"/>
              <a:gd name="T8" fmla="*/ 647 w 647"/>
              <a:gd name="T9" fmla="*/ 0 h 1043"/>
            </a:gdLst>
            <a:ahLst/>
            <a:cxnLst>
              <a:cxn ang="0">
                <a:pos x="T0" y="T1"/>
              </a:cxn>
              <a:cxn ang="0">
                <a:pos x="T2" y="T3"/>
              </a:cxn>
              <a:cxn ang="0">
                <a:pos x="T4" y="T5"/>
              </a:cxn>
              <a:cxn ang="0">
                <a:pos x="T6" y="T7"/>
              </a:cxn>
              <a:cxn ang="0">
                <a:pos x="T8" y="T9"/>
              </a:cxn>
            </a:cxnLst>
            <a:rect l="0" t="0" r="r" b="b"/>
            <a:pathLst>
              <a:path w="647" h="1043">
                <a:moveTo>
                  <a:pt x="647" y="0"/>
                </a:moveTo>
                <a:lnTo>
                  <a:pt x="0" y="290"/>
                </a:lnTo>
                <a:lnTo>
                  <a:pt x="0" y="1043"/>
                </a:lnTo>
                <a:lnTo>
                  <a:pt x="647" y="396"/>
                </a:lnTo>
                <a:lnTo>
                  <a:pt x="6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258" tIns="45629" rIns="91258" bIns="45629" numCol="1" anchor="t" anchorCtr="0" compatLnSpc="1"/>
          <a:lstStyle/>
          <a:p>
            <a:endParaRPr lang="zh-CN" altLang="en-US" sz="3251">
              <a:cs typeface="+mn-ea"/>
              <a:sym typeface="+mn-lt"/>
            </a:endParaRPr>
          </a:p>
        </p:txBody>
      </p:sp>
      <p:sp>
        <p:nvSpPr>
          <p:cNvPr id="54" name="Freeform 8"/>
          <p:cNvSpPr/>
          <p:nvPr/>
        </p:nvSpPr>
        <p:spPr bwMode="auto">
          <a:xfrm>
            <a:off x="5112487" y="2392928"/>
            <a:ext cx="781294" cy="1236703"/>
          </a:xfrm>
          <a:custGeom>
            <a:avLst/>
            <a:gdLst>
              <a:gd name="T0" fmla="*/ 0 w 647"/>
              <a:gd name="T1" fmla="*/ 0 h 1043"/>
              <a:gd name="T2" fmla="*/ 647 w 647"/>
              <a:gd name="T3" fmla="*/ 290 h 1043"/>
              <a:gd name="T4" fmla="*/ 647 w 647"/>
              <a:gd name="T5" fmla="*/ 1043 h 1043"/>
              <a:gd name="T6" fmla="*/ 0 w 647"/>
              <a:gd name="T7" fmla="*/ 396 h 1043"/>
              <a:gd name="T8" fmla="*/ 0 w 647"/>
              <a:gd name="T9" fmla="*/ 0 h 1043"/>
            </a:gdLst>
            <a:ahLst/>
            <a:cxnLst>
              <a:cxn ang="0">
                <a:pos x="T0" y="T1"/>
              </a:cxn>
              <a:cxn ang="0">
                <a:pos x="T2" y="T3"/>
              </a:cxn>
              <a:cxn ang="0">
                <a:pos x="T4" y="T5"/>
              </a:cxn>
              <a:cxn ang="0">
                <a:pos x="T6" y="T7"/>
              </a:cxn>
              <a:cxn ang="0">
                <a:pos x="T8" y="T9"/>
              </a:cxn>
            </a:cxnLst>
            <a:rect l="0" t="0" r="r" b="b"/>
            <a:pathLst>
              <a:path w="647" h="1043">
                <a:moveTo>
                  <a:pt x="0" y="0"/>
                </a:moveTo>
                <a:lnTo>
                  <a:pt x="647" y="290"/>
                </a:lnTo>
                <a:lnTo>
                  <a:pt x="647" y="1043"/>
                </a:lnTo>
                <a:lnTo>
                  <a:pt x="0" y="39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258" tIns="45629" rIns="91258" bIns="45629" numCol="1" anchor="t" anchorCtr="0" compatLnSpc="1"/>
          <a:lstStyle/>
          <a:p>
            <a:endParaRPr lang="zh-CN" altLang="en-US" sz="3251">
              <a:cs typeface="+mn-ea"/>
              <a:sym typeface="+mn-lt"/>
            </a:endParaRPr>
          </a:p>
        </p:txBody>
      </p:sp>
      <p:sp>
        <p:nvSpPr>
          <p:cNvPr id="55" name="Freeform 10"/>
          <p:cNvSpPr/>
          <p:nvPr/>
        </p:nvSpPr>
        <p:spPr bwMode="auto">
          <a:xfrm>
            <a:off x="6014541" y="3748202"/>
            <a:ext cx="1255870" cy="767160"/>
          </a:xfrm>
          <a:custGeom>
            <a:avLst/>
            <a:gdLst>
              <a:gd name="T0" fmla="*/ 1040 w 1040"/>
              <a:gd name="T1" fmla="*/ 647 h 647"/>
              <a:gd name="T2" fmla="*/ 753 w 1040"/>
              <a:gd name="T3" fmla="*/ 0 h 647"/>
              <a:gd name="T4" fmla="*/ 0 w 1040"/>
              <a:gd name="T5" fmla="*/ 0 h 647"/>
              <a:gd name="T6" fmla="*/ 647 w 1040"/>
              <a:gd name="T7" fmla="*/ 647 h 647"/>
              <a:gd name="T8" fmla="*/ 1040 w 1040"/>
              <a:gd name="T9" fmla="*/ 647 h 647"/>
            </a:gdLst>
            <a:ahLst/>
            <a:cxnLst>
              <a:cxn ang="0">
                <a:pos x="T0" y="T1"/>
              </a:cxn>
              <a:cxn ang="0">
                <a:pos x="T2" y="T3"/>
              </a:cxn>
              <a:cxn ang="0">
                <a:pos x="T4" y="T5"/>
              </a:cxn>
              <a:cxn ang="0">
                <a:pos x="T6" y="T7"/>
              </a:cxn>
              <a:cxn ang="0">
                <a:pos x="T8" y="T9"/>
              </a:cxn>
            </a:cxnLst>
            <a:rect l="0" t="0" r="r" b="b"/>
            <a:pathLst>
              <a:path w="1040" h="647">
                <a:moveTo>
                  <a:pt x="1040" y="647"/>
                </a:moveTo>
                <a:lnTo>
                  <a:pt x="753" y="0"/>
                </a:lnTo>
                <a:lnTo>
                  <a:pt x="0" y="0"/>
                </a:lnTo>
                <a:lnTo>
                  <a:pt x="647" y="647"/>
                </a:lnTo>
                <a:lnTo>
                  <a:pt x="1040" y="6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258" tIns="45629" rIns="91258" bIns="45629" numCol="1" anchor="t" anchorCtr="0" compatLnSpc="1"/>
          <a:lstStyle/>
          <a:p>
            <a:endParaRPr lang="zh-CN" altLang="en-US" sz="3251">
              <a:cs typeface="+mn-ea"/>
              <a:sym typeface="+mn-lt"/>
            </a:endParaRPr>
          </a:p>
        </p:txBody>
      </p:sp>
      <p:sp>
        <p:nvSpPr>
          <p:cNvPr id="56" name="Freeform 12"/>
          <p:cNvSpPr/>
          <p:nvPr/>
        </p:nvSpPr>
        <p:spPr bwMode="auto">
          <a:xfrm>
            <a:off x="6014541" y="2977487"/>
            <a:ext cx="1255870" cy="770716"/>
          </a:xfrm>
          <a:custGeom>
            <a:avLst/>
            <a:gdLst>
              <a:gd name="T0" fmla="*/ 1040 w 1040"/>
              <a:gd name="T1" fmla="*/ 0 h 650"/>
              <a:gd name="T2" fmla="*/ 753 w 1040"/>
              <a:gd name="T3" fmla="*/ 650 h 650"/>
              <a:gd name="T4" fmla="*/ 0 w 1040"/>
              <a:gd name="T5" fmla="*/ 650 h 650"/>
              <a:gd name="T6" fmla="*/ 647 w 1040"/>
              <a:gd name="T7" fmla="*/ 0 h 650"/>
              <a:gd name="T8" fmla="*/ 1040 w 1040"/>
              <a:gd name="T9" fmla="*/ 0 h 650"/>
            </a:gdLst>
            <a:ahLst/>
            <a:cxnLst>
              <a:cxn ang="0">
                <a:pos x="T0" y="T1"/>
              </a:cxn>
              <a:cxn ang="0">
                <a:pos x="T2" y="T3"/>
              </a:cxn>
              <a:cxn ang="0">
                <a:pos x="T4" y="T5"/>
              </a:cxn>
              <a:cxn ang="0">
                <a:pos x="T6" y="T7"/>
              </a:cxn>
              <a:cxn ang="0">
                <a:pos x="T8" y="T9"/>
              </a:cxn>
            </a:cxnLst>
            <a:rect l="0" t="0" r="r" b="b"/>
            <a:pathLst>
              <a:path w="1040" h="650">
                <a:moveTo>
                  <a:pt x="1040" y="0"/>
                </a:moveTo>
                <a:lnTo>
                  <a:pt x="753" y="650"/>
                </a:lnTo>
                <a:lnTo>
                  <a:pt x="0" y="650"/>
                </a:lnTo>
                <a:lnTo>
                  <a:pt x="647" y="0"/>
                </a:lnTo>
                <a:lnTo>
                  <a:pt x="10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258" tIns="45629" rIns="91258" bIns="45629" numCol="1" anchor="t" anchorCtr="0" compatLnSpc="1"/>
          <a:lstStyle/>
          <a:p>
            <a:endParaRPr lang="zh-CN" altLang="en-US" sz="3251">
              <a:cs typeface="+mn-ea"/>
              <a:sym typeface="+mn-lt"/>
            </a:endParaRPr>
          </a:p>
        </p:txBody>
      </p:sp>
      <p:sp>
        <p:nvSpPr>
          <p:cNvPr id="57" name="Freeform 14"/>
          <p:cNvSpPr/>
          <p:nvPr/>
        </p:nvSpPr>
        <p:spPr bwMode="auto">
          <a:xfrm>
            <a:off x="5112487" y="3864404"/>
            <a:ext cx="781294" cy="1235517"/>
          </a:xfrm>
          <a:custGeom>
            <a:avLst/>
            <a:gdLst>
              <a:gd name="T0" fmla="*/ 0 w 647"/>
              <a:gd name="T1" fmla="*/ 1042 h 1042"/>
              <a:gd name="T2" fmla="*/ 647 w 647"/>
              <a:gd name="T3" fmla="*/ 752 h 1042"/>
              <a:gd name="T4" fmla="*/ 647 w 647"/>
              <a:gd name="T5" fmla="*/ 0 h 1042"/>
              <a:gd name="T6" fmla="*/ 0 w 647"/>
              <a:gd name="T7" fmla="*/ 649 h 1042"/>
              <a:gd name="T8" fmla="*/ 0 w 647"/>
              <a:gd name="T9" fmla="*/ 1042 h 1042"/>
            </a:gdLst>
            <a:ahLst/>
            <a:cxnLst>
              <a:cxn ang="0">
                <a:pos x="T0" y="T1"/>
              </a:cxn>
              <a:cxn ang="0">
                <a:pos x="T2" y="T3"/>
              </a:cxn>
              <a:cxn ang="0">
                <a:pos x="T4" y="T5"/>
              </a:cxn>
              <a:cxn ang="0">
                <a:pos x="T6" y="T7"/>
              </a:cxn>
              <a:cxn ang="0">
                <a:pos x="T8" y="T9"/>
              </a:cxn>
            </a:cxnLst>
            <a:rect l="0" t="0" r="r" b="b"/>
            <a:pathLst>
              <a:path w="647" h="1042">
                <a:moveTo>
                  <a:pt x="0" y="1042"/>
                </a:moveTo>
                <a:lnTo>
                  <a:pt x="647" y="752"/>
                </a:lnTo>
                <a:lnTo>
                  <a:pt x="647" y="0"/>
                </a:lnTo>
                <a:lnTo>
                  <a:pt x="0" y="649"/>
                </a:lnTo>
                <a:lnTo>
                  <a:pt x="0" y="10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258" tIns="45629" rIns="91258" bIns="45629" numCol="1" anchor="t" anchorCtr="0" compatLnSpc="1"/>
          <a:lstStyle/>
          <a:p>
            <a:endParaRPr lang="zh-CN" altLang="en-US" sz="3251">
              <a:cs typeface="+mn-ea"/>
              <a:sym typeface="+mn-lt"/>
            </a:endParaRPr>
          </a:p>
        </p:txBody>
      </p:sp>
      <p:sp>
        <p:nvSpPr>
          <p:cNvPr id="58" name="Freeform 16"/>
          <p:cNvSpPr/>
          <p:nvPr/>
        </p:nvSpPr>
        <p:spPr bwMode="auto">
          <a:xfrm>
            <a:off x="5893781" y="3864404"/>
            <a:ext cx="781294" cy="1235517"/>
          </a:xfrm>
          <a:custGeom>
            <a:avLst/>
            <a:gdLst>
              <a:gd name="T0" fmla="*/ 647 w 647"/>
              <a:gd name="T1" fmla="*/ 1042 h 1042"/>
              <a:gd name="T2" fmla="*/ 0 w 647"/>
              <a:gd name="T3" fmla="*/ 752 h 1042"/>
              <a:gd name="T4" fmla="*/ 0 w 647"/>
              <a:gd name="T5" fmla="*/ 0 h 1042"/>
              <a:gd name="T6" fmla="*/ 647 w 647"/>
              <a:gd name="T7" fmla="*/ 649 h 1042"/>
              <a:gd name="T8" fmla="*/ 647 w 647"/>
              <a:gd name="T9" fmla="*/ 1042 h 1042"/>
            </a:gdLst>
            <a:ahLst/>
            <a:cxnLst>
              <a:cxn ang="0">
                <a:pos x="T0" y="T1"/>
              </a:cxn>
              <a:cxn ang="0">
                <a:pos x="T2" y="T3"/>
              </a:cxn>
              <a:cxn ang="0">
                <a:pos x="T4" y="T5"/>
              </a:cxn>
              <a:cxn ang="0">
                <a:pos x="T6" y="T7"/>
              </a:cxn>
              <a:cxn ang="0">
                <a:pos x="T8" y="T9"/>
              </a:cxn>
            </a:cxnLst>
            <a:rect l="0" t="0" r="r" b="b"/>
            <a:pathLst>
              <a:path w="647" h="1042">
                <a:moveTo>
                  <a:pt x="647" y="1042"/>
                </a:moveTo>
                <a:lnTo>
                  <a:pt x="0" y="752"/>
                </a:lnTo>
                <a:lnTo>
                  <a:pt x="0" y="0"/>
                </a:lnTo>
                <a:lnTo>
                  <a:pt x="647" y="649"/>
                </a:lnTo>
                <a:lnTo>
                  <a:pt x="647" y="10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258" tIns="45629" rIns="91258" bIns="45629" numCol="1" anchor="t" anchorCtr="0" compatLnSpc="1"/>
          <a:lstStyle/>
          <a:p>
            <a:endParaRPr lang="zh-CN" altLang="en-US" sz="3251">
              <a:cs typeface="+mn-ea"/>
              <a:sym typeface="+mn-lt"/>
            </a:endParaRPr>
          </a:p>
        </p:txBody>
      </p:sp>
      <p:sp>
        <p:nvSpPr>
          <p:cNvPr id="59" name="Freeform 20"/>
          <p:cNvSpPr/>
          <p:nvPr/>
        </p:nvSpPr>
        <p:spPr bwMode="auto">
          <a:xfrm>
            <a:off x="4517159" y="3748202"/>
            <a:ext cx="1255870" cy="767160"/>
          </a:xfrm>
          <a:custGeom>
            <a:avLst/>
            <a:gdLst>
              <a:gd name="T0" fmla="*/ 0 w 1040"/>
              <a:gd name="T1" fmla="*/ 647 h 647"/>
              <a:gd name="T2" fmla="*/ 287 w 1040"/>
              <a:gd name="T3" fmla="*/ 0 h 647"/>
              <a:gd name="T4" fmla="*/ 1040 w 1040"/>
              <a:gd name="T5" fmla="*/ 0 h 647"/>
              <a:gd name="T6" fmla="*/ 393 w 1040"/>
              <a:gd name="T7" fmla="*/ 647 h 647"/>
              <a:gd name="T8" fmla="*/ 0 w 1040"/>
              <a:gd name="T9" fmla="*/ 647 h 647"/>
            </a:gdLst>
            <a:ahLst/>
            <a:cxnLst>
              <a:cxn ang="0">
                <a:pos x="T0" y="T1"/>
              </a:cxn>
              <a:cxn ang="0">
                <a:pos x="T2" y="T3"/>
              </a:cxn>
              <a:cxn ang="0">
                <a:pos x="T4" y="T5"/>
              </a:cxn>
              <a:cxn ang="0">
                <a:pos x="T6" y="T7"/>
              </a:cxn>
              <a:cxn ang="0">
                <a:pos x="T8" y="T9"/>
              </a:cxn>
            </a:cxnLst>
            <a:rect l="0" t="0" r="r" b="b"/>
            <a:pathLst>
              <a:path w="1040" h="647">
                <a:moveTo>
                  <a:pt x="0" y="647"/>
                </a:moveTo>
                <a:lnTo>
                  <a:pt x="287" y="0"/>
                </a:lnTo>
                <a:lnTo>
                  <a:pt x="1040" y="0"/>
                </a:lnTo>
                <a:lnTo>
                  <a:pt x="393" y="647"/>
                </a:lnTo>
                <a:lnTo>
                  <a:pt x="0" y="6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258" tIns="45629" rIns="91258" bIns="45629" numCol="1" anchor="t" anchorCtr="0" compatLnSpc="1"/>
          <a:lstStyle/>
          <a:p>
            <a:endParaRPr lang="zh-CN" altLang="en-US" sz="3251">
              <a:cs typeface="+mn-ea"/>
              <a:sym typeface="+mn-lt"/>
            </a:endParaRPr>
          </a:p>
        </p:txBody>
      </p:sp>
      <p:sp>
        <p:nvSpPr>
          <p:cNvPr id="60" name="Freeform 22"/>
          <p:cNvSpPr/>
          <p:nvPr/>
        </p:nvSpPr>
        <p:spPr bwMode="auto">
          <a:xfrm>
            <a:off x="5159585" y="2498456"/>
            <a:ext cx="1562591" cy="1236703"/>
          </a:xfrm>
          <a:custGeom>
            <a:avLst/>
            <a:gdLst>
              <a:gd name="T0" fmla="*/ 1294 w 1294"/>
              <a:gd name="T1" fmla="*/ 0 h 1043"/>
              <a:gd name="T2" fmla="*/ 1255 w 1294"/>
              <a:gd name="T3" fmla="*/ 20 h 1043"/>
              <a:gd name="T4" fmla="*/ 1255 w 1294"/>
              <a:gd name="T5" fmla="*/ 307 h 1043"/>
              <a:gd name="T6" fmla="*/ 608 w 1294"/>
              <a:gd name="T7" fmla="*/ 954 h 1043"/>
              <a:gd name="T8" fmla="*/ 0 w 1294"/>
              <a:gd name="T9" fmla="*/ 346 h 1043"/>
              <a:gd name="T10" fmla="*/ 0 w 1294"/>
              <a:gd name="T11" fmla="*/ 396 h 1043"/>
              <a:gd name="T12" fmla="*/ 647 w 1294"/>
              <a:gd name="T13" fmla="*/ 1043 h 1043"/>
              <a:gd name="T14" fmla="*/ 1294 w 1294"/>
              <a:gd name="T15" fmla="*/ 396 h 1043"/>
              <a:gd name="T16" fmla="*/ 1294 w 1294"/>
              <a:gd name="T17" fmla="*/ 0 h 1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4" h="1043">
                <a:moveTo>
                  <a:pt x="1294" y="0"/>
                </a:moveTo>
                <a:lnTo>
                  <a:pt x="1255" y="20"/>
                </a:lnTo>
                <a:lnTo>
                  <a:pt x="1255" y="307"/>
                </a:lnTo>
                <a:lnTo>
                  <a:pt x="608" y="954"/>
                </a:lnTo>
                <a:lnTo>
                  <a:pt x="0" y="346"/>
                </a:lnTo>
                <a:lnTo>
                  <a:pt x="0" y="396"/>
                </a:lnTo>
                <a:lnTo>
                  <a:pt x="647" y="1043"/>
                </a:lnTo>
                <a:lnTo>
                  <a:pt x="1294" y="396"/>
                </a:lnTo>
                <a:lnTo>
                  <a:pt x="12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258" tIns="45629" rIns="91258" bIns="45629" numCol="1" anchor="t" anchorCtr="0" compatLnSpc="1"/>
          <a:lstStyle/>
          <a:p>
            <a:endParaRPr lang="zh-CN" altLang="en-US" sz="3251">
              <a:cs typeface="+mn-ea"/>
              <a:sym typeface="+mn-lt"/>
            </a:endParaRPr>
          </a:p>
        </p:txBody>
      </p:sp>
      <p:sp>
        <p:nvSpPr>
          <p:cNvPr id="61" name="Freeform 26"/>
          <p:cNvSpPr>
            <a:spLocks noEditPoints="1"/>
          </p:cNvSpPr>
          <p:nvPr/>
        </p:nvSpPr>
        <p:spPr bwMode="auto">
          <a:xfrm>
            <a:off x="4564250" y="3084203"/>
            <a:ext cx="2753252" cy="1536689"/>
          </a:xfrm>
          <a:custGeom>
            <a:avLst/>
            <a:gdLst>
              <a:gd name="T0" fmla="*/ 1265 w 2280"/>
              <a:gd name="T1" fmla="*/ 624 h 1296"/>
              <a:gd name="T2" fmla="*/ 1240 w 2280"/>
              <a:gd name="T3" fmla="*/ 649 h 1296"/>
              <a:gd name="T4" fmla="*/ 1887 w 2280"/>
              <a:gd name="T5" fmla="*/ 1296 h 1296"/>
              <a:gd name="T6" fmla="*/ 2280 w 2280"/>
              <a:gd name="T7" fmla="*/ 1296 h 1296"/>
              <a:gd name="T8" fmla="*/ 2241 w 2280"/>
              <a:gd name="T9" fmla="*/ 1207 h 1296"/>
              <a:gd name="T10" fmla="*/ 1848 w 2280"/>
              <a:gd name="T11" fmla="*/ 1207 h 1296"/>
              <a:gd name="T12" fmla="*/ 1265 w 2280"/>
              <a:gd name="T13" fmla="*/ 624 h 1296"/>
              <a:gd name="T14" fmla="*/ 975 w 2280"/>
              <a:gd name="T15" fmla="*/ 585 h 1296"/>
              <a:gd name="T16" fmla="*/ 354 w 2280"/>
              <a:gd name="T17" fmla="*/ 1207 h 1296"/>
              <a:gd name="T18" fmla="*/ 39 w 2280"/>
              <a:gd name="T19" fmla="*/ 1207 h 1296"/>
              <a:gd name="T20" fmla="*/ 0 w 2280"/>
              <a:gd name="T21" fmla="*/ 1296 h 1296"/>
              <a:gd name="T22" fmla="*/ 393 w 2280"/>
              <a:gd name="T23" fmla="*/ 1296 h 1296"/>
              <a:gd name="T24" fmla="*/ 1040 w 2280"/>
              <a:gd name="T25" fmla="*/ 649 h 1296"/>
              <a:gd name="T26" fmla="*/ 975 w 2280"/>
              <a:gd name="T27" fmla="*/ 585 h 1296"/>
              <a:gd name="T28" fmla="*/ 0 w 2280"/>
              <a:gd name="T29" fmla="*/ 0 h 1296"/>
              <a:gd name="T30" fmla="*/ 0 w 2280"/>
              <a:gd name="T31" fmla="*/ 0 h 1296"/>
              <a:gd name="T32" fmla="*/ 248 w 2280"/>
              <a:gd name="T33" fmla="*/ 560 h 1296"/>
              <a:gd name="T34" fmla="*/ 248 w 2280"/>
              <a:gd name="T35" fmla="*/ 560 h 1296"/>
              <a:gd name="T36" fmla="*/ 0 w 2280"/>
              <a:gd name="T37" fmla="*/ 0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80" h="1296">
                <a:moveTo>
                  <a:pt x="1265" y="624"/>
                </a:moveTo>
                <a:lnTo>
                  <a:pt x="1240" y="649"/>
                </a:lnTo>
                <a:lnTo>
                  <a:pt x="1887" y="1296"/>
                </a:lnTo>
                <a:lnTo>
                  <a:pt x="2280" y="1296"/>
                </a:lnTo>
                <a:lnTo>
                  <a:pt x="2241" y="1207"/>
                </a:lnTo>
                <a:lnTo>
                  <a:pt x="1848" y="1207"/>
                </a:lnTo>
                <a:lnTo>
                  <a:pt x="1265" y="624"/>
                </a:lnTo>
                <a:moveTo>
                  <a:pt x="975" y="585"/>
                </a:moveTo>
                <a:lnTo>
                  <a:pt x="354" y="1207"/>
                </a:lnTo>
                <a:lnTo>
                  <a:pt x="39" y="1207"/>
                </a:lnTo>
                <a:lnTo>
                  <a:pt x="0" y="1296"/>
                </a:lnTo>
                <a:lnTo>
                  <a:pt x="393" y="1296"/>
                </a:lnTo>
                <a:lnTo>
                  <a:pt x="1040" y="649"/>
                </a:lnTo>
                <a:lnTo>
                  <a:pt x="975" y="585"/>
                </a:lnTo>
                <a:moveTo>
                  <a:pt x="0" y="0"/>
                </a:moveTo>
                <a:lnTo>
                  <a:pt x="0" y="0"/>
                </a:lnTo>
                <a:lnTo>
                  <a:pt x="248" y="560"/>
                </a:lnTo>
                <a:lnTo>
                  <a:pt x="248" y="56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258" tIns="45629" rIns="91258" bIns="45629" numCol="1" anchor="t" anchorCtr="0" compatLnSpc="1"/>
          <a:lstStyle/>
          <a:p>
            <a:endParaRPr lang="zh-CN" altLang="en-US" sz="3251">
              <a:cs typeface="+mn-ea"/>
              <a:sym typeface="+mn-lt"/>
            </a:endParaRPr>
          </a:p>
        </p:txBody>
      </p:sp>
      <p:sp>
        <p:nvSpPr>
          <p:cNvPr id="62" name="Freeform 27"/>
          <p:cNvSpPr/>
          <p:nvPr/>
        </p:nvSpPr>
        <p:spPr bwMode="auto">
          <a:xfrm>
            <a:off x="6091826" y="3824088"/>
            <a:ext cx="1178585" cy="691273"/>
          </a:xfrm>
          <a:custGeom>
            <a:avLst/>
            <a:gdLst>
              <a:gd name="T0" fmla="*/ 0 w 976"/>
              <a:gd name="T1" fmla="*/ 0 h 583"/>
              <a:gd name="T2" fmla="*/ 0 w 976"/>
              <a:gd name="T3" fmla="*/ 0 h 583"/>
              <a:gd name="T4" fmla="*/ 583 w 976"/>
              <a:gd name="T5" fmla="*/ 583 h 583"/>
              <a:gd name="T6" fmla="*/ 976 w 976"/>
              <a:gd name="T7" fmla="*/ 583 h 583"/>
              <a:gd name="T8" fmla="*/ 583 w 976"/>
              <a:gd name="T9" fmla="*/ 583 h 583"/>
              <a:gd name="T10" fmla="*/ 0 w 976"/>
              <a:gd name="T11" fmla="*/ 0 h 583"/>
            </a:gdLst>
            <a:ahLst/>
            <a:cxnLst>
              <a:cxn ang="0">
                <a:pos x="T0" y="T1"/>
              </a:cxn>
              <a:cxn ang="0">
                <a:pos x="T2" y="T3"/>
              </a:cxn>
              <a:cxn ang="0">
                <a:pos x="T4" y="T5"/>
              </a:cxn>
              <a:cxn ang="0">
                <a:pos x="T6" y="T7"/>
              </a:cxn>
              <a:cxn ang="0">
                <a:pos x="T8" y="T9"/>
              </a:cxn>
              <a:cxn ang="0">
                <a:pos x="T10" y="T11"/>
              </a:cxn>
            </a:cxnLst>
            <a:rect l="0" t="0" r="r" b="b"/>
            <a:pathLst>
              <a:path w="976" h="583">
                <a:moveTo>
                  <a:pt x="0" y="0"/>
                </a:moveTo>
                <a:lnTo>
                  <a:pt x="0" y="0"/>
                </a:lnTo>
                <a:lnTo>
                  <a:pt x="583" y="583"/>
                </a:lnTo>
                <a:lnTo>
                  <a:pt x="976" y="583"/>
                </a:lnTo>
                <a:lnTo>
                  <a:pt x="583" y="583"/>
                </a:lnTo>
                <a:lnTo>
                  <a:pt x="0" y="0"/>
                </a:lnTo>
                <a:close/>
              </a:path>
            </a:pathLst>
          </a:custGeom>
          <a:solidFill>
            <a:srgbClr val="378690"/>
          </a:solidFill>
          <a:ln>
            <a:noFill/>
          </a:ln>
          <a:extLst>
            <a:ext uri="{91240B29-F687-4F45-9708-019B960494DF}">
              <a14:hiddenLine xmlns:a14="http://schemas.microsoft.com/office/drawing/2010/main" w="9525">
                <a:solidFill>
                  <a:srgbClr val="000000"/>
                </a:solidFill>
                <a:round/>
              </a14:hiddenLine>
            </a:ext>
          </a:extLst>
        </p:spPr>
        <p:txBody>
          <a:bodyPr vert="horz" wrap="square" lIns="91258" tIns="45629" rIns="91258" bIns="45629" numCol="1" anchor="t" anchorCtr="0" compatLnSpc="1"/>
          <a:lstStyle/>
          <a:p>
            <a:endParaRPr lang="zh-CN" altLang="en-US" sz="3251">
              <a:cs typeface="+mn-ea"/>
              <a:sym typeface="+mn-lt"/>
            </a:endParaRPr>
          </a:p>
        </p:txBody>
      </p:sp>
      <p:sp>
        <p:nvSpPr>
          <p:cNvPr id="63" name="Freeform 28"/>
          <p:cNvSpPr/>
          <p:nvPr/>
        </p:nvSpPr>
        <p:spPr bwMode="auto">
          <a:xfrm>
            <a:off x="6091826" y="3824088"/>
            <a:ext cx="1178585" cy="691273"/>
          </a:xfrm>
          <a:custGeom>
            <a:avLst/>
            <a:gdLst>
              <a:gd name="T0" fmla="*/ 0 w 976"/>
              <a:gd name="T1" fmla="*/ 0 h 583"/>
              <a:gd name="T2" fmla="*/ 0 w 976"/>
              <a:gd name="T3" fmla="*/ 0 h 583"/>
              <a:gd name="T4" fmla="*/ 583 w 976"/>
              <a:gd name="T5" fmla="*/ 583 h 583"/>
              <a:gd name="T6" fmla="*/ 976 w 976"/>
              <a:gd name="T7" fmla="*/ 583 h 583"/>
              <a:gd name="T8" fmla="*/ 583 w 976"/>
              <a:gd name="T9" fmla="*/ 583 h 583"/>
              <a:gd name="T10" fmla="*/ 0 w 976"/>
              <a:gd name="T11" fmla="*/ 0 h 583"/>
            </a:gdLst>
            <a:ahLst/>
            <a:cxnLst>
              <a:cxn ang="0">
                <a:pos x="T0" y="T1"/>
              </a:cxn>
              <a:cxn ang="0">
                <a:pos x="T2" y="T3"/>
              </a:cxn>
              <a:cxn ang="0">
                <a:pos x="T4" y="T5"/>
              </a:cxn>
              <a:cxn ang="0">
                <a:pos x="T6" y="T7"/>
              </a:cxn>
              <a:cxn ang="0">
                <a:pos x="T8" y="T9"/>
              </a:cxn>
              <a:cxn ang="0">
                <a:pos x="T10" y="T11"/>
              </a:cxn>
            </a:cxnLst>
            <a:rect l="0" t="0" r="r" b="b"/>
            <a:pathLst>
              <a:path w="976" h="583">
                <a:moveTo>
                  <a:pt x="0" y="0"/>
                </a:moveTo>
                <a:lnTo>
                  <a:pt x="0" y="0"/>
                </a:lnTo>
                <a:lnTo>
                  <a:pt x="583" y="583"/>
                </a:lnTo>
                <a:lnTo>
                  <a:pt x="976" y="583"/>
                </a:lnTo>
                <a:lnTo>
                  <a:pt x="583" y="58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258" tIns="45629" rIns="91258" bIns="45629" numCol="1" anchor="t" anchorCtr="0" compatLnSpc="1"/>
          <a:lstStyle/>
          <a:p>
            <a:endParaRPr lang="zh-CN" altLang="en-US" sz="3251">
              <a:cs typeface="+mn-ea"/>
              <a:sym typeface="+mn-lt"/>
            </a:endParaRPr>
          </a:p>
        </p:txBody>
      </p:sp>
      <p:sp>
        <p:nvSpPr>
          <p:cNvPr id="64" name="Freeform 31"/>
          <p:cNvSpPr/>
          <p:nvPr/>
        </p:nvSpPr>
        <p:spPr bwMode="auto">
          <a:xfrm>
            <a:off x="4611345" y="3777844"/>
            <a:ext cx="1130282" cy="737516"/>
          </a:xfrm>
          <a:custGeom>
            <a:avLst/>
            <a:gdLst>
              <a:gd name="T0" fmla="*/ 936 w 936"/>
              <a:gd name="T1" fmla="*/ 0 h 622"/>
              <a:gd name="T2" fmla="*/ 315 w 936"/>
              <a:gd name="T3" fmla="*/ 622 h 622"/>
              <a:gd name="T4" fmla="*/ 0 w 936"/>
              <a:gd name="T5" fmla="*/ 622 h 622"/>
              <a:gd name="T6" fmla="*/ 315 w 936"/>
              <a:gd name="T7" fmla="*/ 622 h 622"/>
              <a:gd name="T8" fmla="*/ 936 w 936"/>
              <a:gd name="T9" fmla="*/ 0 h 622"/>
              <a:gd name="T10" fmla="*/ 936 w 936"/>
              <a:gd name="T11" fmla="*/ 0 h 622"/>
            </a:gdLst>
            <a:ahLst/>
            <a:cxnLst>
              <a:cxn ang="0">
                <a:pos x="T0" y="T1"/>
              </a:cxn>
              <a:cxn ang="0">
                <a:pos x="T2" y="T3"/>
              </a:cxn>
              <a:cxn ang="0">
                <a:pos x="T4" y="T5"/>
              </a:cxn>
              <a:cxn ang="0">
                <a:pos x="T6" y="T7"/>
              </a:cxn>
              <a:cxn ang="0">
                <a:pos x="T8" y="T9"/>
              </a:cxn>
              <a:cxn ang="0">
                <a:pos x="T10" y="T11"/>
              </a:cxn>
            </a:cxnLst>
            <a:rect l="0" t="0" r="r" b="b"/>
            <a:pathLst>
              <a:path w="936" h="622">
                <a:moveTo>
                  <a:pt x="936" y="0"/>
                </a:moveTo>
                <a:lnTo>
                  <a:pt x="315" y="622"/>
                </a:lnTo>
                <a:lnTo>
                  <a:pt x="0" y="622"/>
                </a:lnTo>
                <a:lnTo>
                  <a:pt x="315" y="622"/>
                </a:lnTo>
                <a:lnTo>
                  <a:pt x="936" y="0"/>
                </a:lnTo>
                <a:lnTo>
                  <a:pt x="936" y="0"/>
                </a:lnTo>
                <a:close/>
              </a:path>
            </a:pathLst>
          </a:custGeom>
          <a:solidFill>
            <a:srgbClr val="A95865"/>
          </a:solidFill>
          <a:ln>
            <a:noFill/>
          </a:ln>
          <a:extLst>
            <a:ext uri="{91240B29-F687-4F45-9708-019B960494DF}">
              <a14:hiddenLine xmlns:a14="http://schemas.microsoft.com/office/drawing/2010/main" w="9525">
                <a:solidFill>
                  <a:srgbClr val="000000"/>
                </a:solidFill>
                <a:round/>
              </a14:hiddenLine>
            </a:ext>
          </a:extLst>
        </p:spPr>
        <p:txBody>
          <a:bodyPr vert="horz" wrap="square" lIns="91258" tIns="45629" rIns="91258" bIns="45629" numCol="1" anchor="t" anchorCtr="0" compatLnSpc="1"/>
          <a:lstStyle/>
          <a:p>
            <a:endParaRPr lang="zh-CN" altLang="en-US" sz="3251">
              <a:cs typeface="+mn-ea"/>
              <a:sym typeface="+mn-lt"/>
            </a:endParaRPr>
          </a:p>
        </p:txBody>
      </p:sp>
      <p:grpSp>
        <p:nvGrpSpPr>
          <p:cNvPr id="65" name="Group 65"/>
          <p:cNvGrpSpPr/>
          <p:nvPr/>
        </p:nvGrpSpPr>
        <p:grpSpPr>
          <a:xfrm>
            <a:off x="4963953" y="1125681"/>
            <a:ext cx="3441623" cy="961835"/>
            <a:chOff x="336640" y="2982432"/>
            <a:chExt cx="2581890" cy="724831"/>
          </a:xfrm>
        </p:grpSpPr>
        <p:sp>
          <p:nvSpPr>
            <p:cNvPr id="66" name="文本框 11"/>
            <p:cNvSpPr txBox="1"/>
            <p:nvPr/>
          </p:nvSpPr>
          <p:spPr>
            <a:xfrm>
              <a:off x="398742" y="2982432"/>
              <a:ext cx="1235276" cy="289439"/>
            </a:xfrm>
            <a:prstGeom prst="rect">
              <a:avLst/>
            </a:prstGeom>
            <a:noFill/>
          </p:spPr>
          <p:txBody>
            <a:bodyPr wrap="none" rtlCol="0">
              <a:spAutoFit/>
            </a:bodyPr>
            <a:lstStyle/>
            <a:p>
              <a:pPr algn="l"/>
              <a:r>
                <a:rPr lang="zh-CN" altLang="en-US" sz="1896" dirty="0">
                  <a:solidFill>
                    <a:srgbClr val="00A4E3"/>
                  </a:solidFill>
                  <a:cs typeface="+mn-ea"/>
                  <a:sym typeface="+mn-lt"/>
                </a:rPr>
                <a:t>点击添加标题</a:t>
              </a:r>
              <a:endParaRPr lang="en-US" altLang="zh-CN" sz="1896" dirty="0">
                <a:solidFill>
                  <a:srgbClr val="00A4E3"/>
                </a:solidFill>
                <a:cs typeface="+mn-ea"/>
                <a:sym typeface="+mn-lt"/>
              </a:endParaRPr>
            </a:p>
          </p:txBody>
        </p:sp>
        <p:sp>
          <p:nvSpPr>
            <p:cNvPr id="67" name="矩形 9"/>
            <p:cNvSpPr/>
            <p:nvPr/>
          </p:nvSpPr>
          <p:spPr>
            <a:xfrm>
              <a:off x="336640" y="3290209"/>
              <a:ext cx="2581890" cy="417054"/>
            </a:xfrm>
            <a:prstGeom prst="rect">
              <a:avLst/>
            </a:prstGeom>
          </p:spPr>
          <p:txBody>
            <a:bodyPr wrap="square">
              <a:spAutoFit/>
            </a:bodyPr>
            <a:lstStyle/>
            <a:p>
              <a:pPr algn="just">
                <a:lnSpc>
                  <a:spcPct val="114000"/>
                </a:lnSpc>
              </a:pPr>
              <a:r>
                <a:rPr lang="zh-CN" altLang="en-US" sz="1355" dirty="0">
                  <a:solidFill>
                    <a:schemeClr val="bg1">
                      <a:lumMod val="85000"/>
                    </a:schemeClr>
                  </a:solidFill>
                  <a:cs typeface="+mn-ea"/>
                  <a:sym typeface="+mn-lt"/>
                </a:rPr>
                <a:t>点击此处输入相关文本内容点击此处输入相关文本内容</a:t>
              </a:r>
            </a:p>
          </p:txBody>
        </p:sp>
      </p:grpSp>
      <p:grpSp>
        <p:nvGrpSpPr>
          <p:cNvPr id="68" name="Group 73"/>
          <p:cNvGrpSpPr/>
          <p:nvPr/>
        </p:nvGrpSpPr>
        <p:grpSpPr>
          <a:xfrm>
            <a:off x="8129370" y="3185482"/>
            <a:ext cx="3614152" cy="1009715"/>
            <a:chOff x="803868" y="2946350"/>
            <a:chExt cx="2711321" cy="760913"/>
          </a:xfrm>
        </p:grpSpPr>
        <p:sp>
          <p:nvSpPr>
            <p:cNvPr id="69" name="文本框 11"/>
            <p:cNvSpPr txBox="1"/>
            <p:nvPr/>
          </p:nvSpPr>
          <p:spPr>
            <a:xfrm>
              <a:off x="803869" y="2946350"/>
              <a:ext cx="1235276" cy="289439"/>
            </a:xfrm>
            <a:prstGeom prst="rect">
              <a:avLst/>
            </a:prstGeom>
            <a:noFill/>
          </p:spPr>
          <p:txBody>
            <a:bodyPr wrap="none" rtlCol="0">
              <a:spAutoFit/>
            </a:bodyPr>
            <a:lstStyle/>
            <a:p>
              <a:pPr algn="l"/>
              <a:r>
                <a:rPr lang="zh-CN" altLang="en-US" sz="1896" dirty="0">
                  <a:solidFill>
                    <a:srgbClr val="00A4E3"/>
                  </a:solidFill>
                  <a:cs typeface="+mn-ea"/>
                  <a:sym typeface="+mn-lt"/>
                </a:rPr>
                <a:t>点击添加标题</a:t>
              </a:r>
              <a:endParaRPr lang="en-US" altLang="zh-CN" sz="1896" dirty="0">
                <a:solidFill>
                  <a:srgbClr val="00A4E3"/>
                </a:solidFill>
                <a:cs typeface="+mn-ea"/>
                <a:sym typeface="+mn-lt"/>
              </a:endParaRPr>
            </a:p>
          </p:txBody>
        </p:sp>
        <p:sp>
          <p:nvSpPr>
            <p:cNvPr id="70" name="矩形 9"/>
            <p:cNvSpPr/>
            <p:nvPr/>
          </p:nvSpPr>
          <p:spPr>
            <a:xfrm>
              <a:off x="803868" y="3290209"/>
              <a:ext cx="2711321" cy="417054"/>
            </a:xfrm>
            <a:prstGeom prst="rect">
              <a:avLst/>
            </a:prstGeom>
          </p:spPr>
          <p:txBody>
            <a:bodyPr wrap="square">
              <a:spAutoFit/>
            </a:bodyPr>
            <a:lstStyle/>
            <a:p>
              <a:pPr algn="just">
                <a:lnSpc>
                  <a:spcPct val="114000"/>
                </a:lnSpc>
              </a:pPr>
              <a:r>
                <a:rPr lang="zh-CN" altLang="en-US" sz="1355" dirty="0">
                  <a:solidFill>
                    <a:schemeClr val="bg1">
                      <a:lumMod val="85000"/>
                    </a:schemeClr>
                  </a:solidFill>
                  <a:cs typeface="+mn-ea"/>
                  <a:sym typeface="+mn-lt"/>
                </a:rPr>
                <a:t>点击此处输入相关文本内容点击此处输入相关文本内容</a:t>
              </a:r>
            </a:p>
          </p:txBody>
        </p:sp>
      </p:grpSp>
      <p:grpSp>
        <p:nvGrpSpPr>
          <p:cNvPr id="71" name="Group 77"/>
          <p:cNvGrpSpPr/>
          <p:nvPr/>
        </p:nvGrpSpPr>
        <p:grpSpPr>
          <a:xfrm>
            <a:off x="482390" y="3245015"/>
            <a:ext cx="3351107" cy="1002858"/>
            <a:chOff x="580847" y="2982432"/>
            <a:chExt cx="2513985" cy="755745"/>
          </a:xfrm>
        </p:grpSpPr>
        <p:sp>
          <p:nvSpPr>
            <p:cNvPr id="72" name="文本框 11"/>
            <p:cNvSpPr txBox="1"/>
            <p:nvPr/>
          </p:nvSpPr>
          <p:spPr>
            <a:xfrm>
              <a:off x="1692801" y="2982432"/>
              <a:ext cx="1235276" cy="289440"/>
            </a:xfrm>
            <a:prstGeom prst="rect">
              <a:avLst/>
            </a:prstGeom>
            <a:noFill/>
          </p:spPr>
          <p:txBody>
            <a:bodyPr wrap="none" rtlCol="0">
              <a:spAutoFit/>
            </a:bodyPr>
            <a:lstStyle/>
            <a:p>
              <a:pPr algn="l"/>
              <a:r>
                <a:rPr lang="zh-CN" altLang="en-US" sz="1896" dirty="0">
                  <a:solidFill>
                    <a:srgbClr val="00A4E3"/>
                  </a:solidFill>
                  <a:cs typeface="+mn-ea"/>
                  <a:sym typeface="+mn-lt"/>
                </a:rPr>
                <a:t>点击添加标题</a:t>
              </a:r>
              <a:endParaRPr lang="en-US" altLang="zh-CN" sz="1896" dirty="0">
                <a:solidFill>
                  <a:srgbClr val="00A4E3"/>
                </a:solidFill>
                <a:cs typeface="+mn-ea"/>
                <a:sym typeface="+mn-lt"/>
              </a:endParaRPr>
            </a:p>
          </p:txBody>
        </p:sp>
        <p:sp>
          <p:nvSpPr>
            <p:cNvPr id="73" name="矩形 9"/>
            <p:cNvSpPr/>
            <p:nvPr/>
          </p:nvSpPr>
          <p:spPr>
            <a:xfrm>
              <a:off x="580847" y="3321124"/>
              <a:ext cx="2513985" cy="417053"/>
            </a:xfrm>
            <a:prstGeom prst="rect">
              <a:avLst/>
            </a:prstGeom>
          </p:spPr>
          <p:txBody>
            <a:bodyPr wrap="square">
              <a:spAutoFit/>
            </a:bodyPr>
            <a:lstStyle/>
            <a:p>
              <a:pPr algn="just">
                <a:lnSpc>
                  <a:spcPct val="114000"/>
                </a:lnSpc>
              </a:pPr>
              <a:r>
                <a:rPr lang="zh-CN" altLang="en-US" sz="1355" dirty="0">
                  <a:solidFill>
                    <a:schemeClr val="bg1">
                      <a:lumMod val="85000"/>
                    </a:schemeClr>
                  </a:solidFill>
                  <a:cs typeface="+mn-ea"/>
                  <a:sym typeface="+mn-lt"/>
                </a:rPr>
                <a:t>点击此处输入相关文本内容点击此处输入相关文本内容</a:t>
              </a:r>
            </a:p>
          </p:txBody>
        </p:sp>
      </p:grpSp>
      <p:grpSp>
        <p:nvGrpSpPr>
          <p:cNvPr id="74" name="Group 81"/>
          <p:cNvGrpSpPr/>
          <p:nvPr/>
        </p:nvGrpSpPr>
        <p:grpSpPr>
          <a:xfrm>
            <a:off x="5049001" y="5155647"/>
            <a:ext cx="3441623" cy="961835"/>
            <a:chOff x="336640" y="2982432"/>
            <a:chExt cx="2581890" cy="724831"/>
          </a:xfrm>
        </p:grpSpPr>
        <p:sp>
          <p:nvSpPr>
            <p:cNvPr id="75" name="文本框 11"/>
            <p:cNvSpPr txBox="1"/>
            <p:nvPr/>
          </p:nvSpPr>
          <p:spPr>
            <a:xfrm>
              <a:off x="398742" y="2982432"/>
              <a:ext cx="1235276" cy="289439"/>
            </a:xfrm>
            <a:prstGeom prst="rect">
              <a:avLst/>
            </a:prstGeom>
            <a:noFill/>
          </p:spPr>
          <p:txBody>
            <a:bodyPr wrap="none" rtlCol="0">
              <a:spAutoFit/>
            </a:bodyPr>
            <a:lstStyle/>
            <a:p>
              <a:pPr algn="l"/>
              <a:r>
                <a:rPr lang="zh-CN" altLang="en-US" sz="1896" dirty="0">
                  <a:solidFill>
                    <a:srgbClr val="00A4E3"/>
                  </a:solidFill>
                  <a:cs typeface="+mn-ea"/>
                  <a:sym typeface="+mn-lt"/>
                </a:rPr>
                <a:t>点击添加标题</a:t>
              </a:r>
              <a:endParaRPr lang="en-US" altLang="zh-CN" sz="1896" dirty="0">
                <a:solidFill>
                  <a:srgbClr val="00A4E3"/>
                </a:solidFill>
                <a:cs typeface="+mn-ea"/>
                <a:sym typeface="+mn-lt"/>
              </a:endParaRPr>
            </a:p>
          </p:txBody>
        </p:sp>
        <p:sp>
          <p:nvSpPr>
            <p:cNvPr id="76" name="矩形 9"/>
            <p:cNvSpPr/>
            <p:nvPr/>
          </p:nvSpPr>
          <p:spPr>
            <a:xfrm>
              <a:off x="336640" y="3290209"/>
              <a:ext cx="2581890" cy="417054"/>
            </a:xfrm>
            <a:prstGeom prst="rect">
              <a:avLst/>
            </a:prstGeom>
          </p:spPr>
          <p:txBody>
            <a:bodyPr wrap="square">
              <a:spAutoFit/>
            </a:bodyPr>
            <a:lstStyle/>
            <a:p>
              <a:pPr algn="just">
                <a:lnSpc>
                  <a:spcPct val="114000"/>
                </a:lnSpc>
              </a:pPr>
              <a:r>
                <a:rPr lang="zh-CN" altLang="en-US" sz="1355" dirty="0">
                  <a:solidFill>
                    <a:schemeClr val="bg1">
                      <a:lumMod val="85000"/>
                    </a:schemeClr>
                  </a:solidFill>
                  <a:cs typeface="+mn-ea"/>
                  <a:sym typeface="+mn-lt"/>
                </a:rPr>
                <a:t>点击此处输入相关文本内容点击此处输入相关文本内容</a:t>
              </a:r>
            </a:p>
          </p:txBody>
        </p:sp>
      </p:grpSp>
      <p:grpSp>
        <p:nvGrpSpPr>
          <p:cNvPr id="77" name="Group 89"/>
          <p:cNvGrpSpPr/>
          <p:nvPr/>
        </p:nvGrpSpPr>
        <p:grpSpPr>
          <a:xfrm>
            <a:off x="5112490" y="2392928"/>
            <a:ext cx="1562589" cy="1236703"/>
            <a:chOff x="3834171" y="1790972"/>
            <a:chExt cx="1172247" cy="931969"/>
          </a:xfrm>
        </p:grpSpPr>
        <p:sp>
          <p:nvSpPr>
            <p:cNvPr id="78" name="Freeform 5"/>
            <p:cNvSpPr/>
            <p:nvPr/>
          </p:nvSpPr>
          <p:spPr bwMode="auto">
            <a:xfrm>
              <a:off x="4420294" y="1790972"/>
              <a:ext cx="586124" cy="931969"/>
            </a:xfrm>
            <a:custGeom>
              <a:avLst/>
              <a:gdLst>
                <a:gd name="T0" fmla="*/ 647 w 647"/>
                <a:gd name="T1" fmla="*/ 0 h 1043"/>
                <a:gd name="T2" fmla="*/ 0 w 647"/>
                <a:gd name="T3" fmla="*/ 290 h 1043"/>
                <a:gd name="T4" fmla="*/ 0 w 647"/>
                <a:gd name="T5" fmla="*/ 1043 h 1043"/>
                <a:gd name="T6" fmla="*/ 647 w 647"/>
                <a:gd name="T7" fmla="*/ 396 h 1043"/>
                <a:gd name="T8" fmla="*/ 647 w 647"/>
                <a:gd name="T9" fmla="*/ 0 h 1043"/>
              </a:gdLst>
              <a:ahLst/>
              <a:cxnLst>
                <a:cxn ang="0">
                  <a:pos x="T0" y="T1"/>
                </a:cxn>
                <a:cxn ang="0">
                  <a:pos x="T2" y="T3"/>
                </a:cxn>
                <a:cxn ang="0">
                  <a:pos x="T4" y="T5"/>
                </a:cxn>
                <a:cxn ang="0">
                  <a:pos x="T6" y="T7"/>
                </a:cxn>
                <a:cxn ang="0">
                  <a:pos x="T8" y="T9"/>
                </a:cxn>
              </a:cxnLst>
              <a:rect l="0" t="0" r="r" b="b"/>
              <a:pathLst>
                <a:path w="647" h="1043">
                  <a:moveTo>
                    <a:pt x="647" y="0"/>
                  </a:moveTo>
                  <a:lnTo>
                    <a:pt x="0" y="290"/>
                  </a:lnTo>
                  <a:lnTo>
                    <a:pt x="0" y="1043"/>
                  </a:lnTo>
                  <a:lnTo>
                    <a:pt x="647" y="396"/>
                  </a:lnTo>
                  <a:lnTo>
                    <a:pt x="647" y="0"/>
                  </a:lnTo>
                  <a:close/>
                </a:path>
              </a:pathLst>
            </a:custGeom>
            <a:solidFill>
              <a:srgbClr val="00AEEF">
                <a:alpha val="80000"/>
              </a:srgbClr>
            </a:solidFill>
            <a:ln>
              <a:noFill/>
            </a:ln>
          </p:spPr>
          <p:txBody>
            <a:bodyPr vert="horz" wrap="square" lIns="123823" tIns="61911" rIns="123823" bIns="61911" numCol="1" anchor="t" anchorCtr="0" compatLnSpc="1"/>
            <a:lstStyle/>
            <a:p>
              <a:endParaRPr lang="zh-CN" altLang="en-US" sz="3251">
                <a:cs typeface="+mn-ea"/>
                <a:sym typeface="+mn-lt"/>
              </a:endParaRPr>
            </a:p>
          </p:txBody>
        </p:sp>
        <p:sp>
          <p:nvSpPr>
            <p:cNvPr id="79" name="Freeform 7"/>
            <p:cNvSpPr/>
            <p:nvPr/>
          </p:nvSpPr>
          <p:spPr bwMode="auto">
            <a:xfrm>
              <a:off x="3834171" y="1790972"/>
              <a:ext cx="586124" cy="931969"/>
            </a:xfrm>
            <a:custGeom>
              <a:avLst/>
              <a:gdLst>
                <a:gd name="T0" fmla="*/ 0 w 647"/>
                <a:gd name="T1" fmla="*/ 0 h 1043"/>
                <a:gd name="T2" fmla="*/ 647 w 647"/>
                <a:gd name="T3" fmla="*/ 290 h 1043"/>
                <a:gd name="T4" fmla="*/ 647 w 647"/>
                <a:gd name="T5" fmla="*/ 1043 h 1043"/>
                <a:gd name="T6" fmla="*/ 0 w 647"/>
                <a:gd name="T7" fmla="*/ 396 h 1043"/>
                <a:gd name="T8" fmla="*/ 0 w 647"/>
                <a:gd name="T9" fmla="*/ 0 h 1043"/>
              </a:gdLst>
              <a:ahLst/>
              <a:cxnLst>
                <a:cxn ang="0">
                  <a:pos x="T0" y="T1"/>
                </a:cxn>
                <a:cxn ang="0">
                  <a:pos x="T2" y="T3"/>
                </a:cxn>
                <a:cxn ang="0">
                  <a:pos x="T4" y="T5"/>
                </a:cxn>
                <a:cxn ang="0">
                  <a:pos x="T6" y="T7"/>
                </a:cxn>
                <a:cxn ang="0">
                  <a:pos x="T8" y="T9"/>
                </a:cxn>
              </a:cxnLst>
              <a:rect l="0" t="0" r="r" b="b"/>
              <a:pathLst>
                <a:path w="647" h="1043">
                  <a:moveTo>
                    <a:pt x="0" y="0"/>
                  </a:moveTo>
                  <a:lnTo>
                    <a:pt x="647" y="290"/>
                  </a:lnTo>
                  <a:lnTo>
                    <a:pt x="647" y="1043"/>
                  </a:lnTo>
                  <a:lnTo>
                    <a:pt x="0" y="396"/>
                  </a:lnTo>
                  <a:lnTo>
                    <a:pt x="0" y="0"/>
                  </a:lnTo>
                  <a:close/>
                </a:path>
              </a:pathLst>
            </a:custGeom>
            <a:solidFill>
              <a:srgbClr val="0070C0"/>
            </a:solidFill>
            <a:ln>
              <a:noFill/>
            </a:ln>
          </p:spPr>
          <p:txBody>
            <a:bodyPr vert="horz" wrap="square" lIns="123823" tIns="61911" rIns="123823" bIns="61911" numCol="1" anchor="t" anchorCtr="0" compatLnSpc="1"/>
            <a:lstStyle/>
            <a:p>
              <a:endParaRPr lang="zh-CN" altLang="en-US" sz="3251">
                <a:cs typeface="+mn-ea"/>
                <a:sym typeface="+mn-lt"/>
              </a:endParaRPr>
            </a:p>
          </p:txBody>
        </p:sp>
        <p:sp>
          <p:nvSpPr>
            <p:cNvPr id="80" name="Freeform 34"/>
            <p:cNvSpPr>
              <a:spLocks noEditPoints="1"/>
            </p:cNvSpPr>
            <p:nvPr/>
          </p:nvSpPr>
          <p:spPr bwMode="auto">
            <a:xfrm>
              <a:off x="4033471" y="2057249"/>
              <a:ext cx="313445" cy="281467"/>
            </a:xfrm>
            <a:custGeom>
              <a:avLst/>
              <a:gdLst>
                <a:gd name="T0" fmla="*/ 23 w 124"/>
                <a:gd name="T1" fmla="*/ 38 h 113"/>
                <a:gd name="T2" fmla="*/ 0 w 124"/>
                <a:gd name="T3" fmla="*/ 66 h 113"/>
                <a:gd name="T4" fmla="*/ 47 w 124"/>
                <a:gd name="T5" fmla="*/ 98 h 113"/>
                <a:gd name="T6" fmla="*/ 61 w 124"/>
                <a:gd name="T7" fmla="*/ 96 h 113"/>
                <a:gd name="T8" fmla="*/ 78 w 124"/>
                <a:gd name="T9" fmla="*/ 113 h 113"/>
                <a:gd name="T10" fmla="*/ 74 w 124"/>
                <a:gd name="T11" fmla="*/ 92 h 113"/>
                <a:gd name="T12" fmla="*/ 93 w 124"/>
                <a:gd name="T13" fmla="*/ 71 h 113"/>
                <a:gd name="T14" fmla="*/ 74 w 124"/>
                <a:gd name="T15" fmla="*/ 74 h 113"/>
                <a:gd name="T16" fmla="*/ 61 w 124"/>
                <a:gd name="T17" fmla="*/ 73 h 113"/>
                <a:gd name="T18" fmla="*/ 43 w 124"/>
                <a:gd name="T19" fmla="*/ 85 h 113"/>
                <a:gd name="T20" fmla="*/ 43 w 124"/>
                <a:gd name="T21" fmla="*/ 66 h 113"/>
                <a:gd name="T22" fmla="*/ 23 w 124"/>
                <a:gd name="T23" fmla="*/ 38 h 113"/>
                <a:gd name="T24" fmla="*/ 77 w 124"/>
                <a:gd name="T25" fmla="*/ 0 h 113"/>
                <a:gd name="T26" fmla="*/ 30 w 124"/>
                <a:gd name="T27" fmla="*/ 33 h 113"/>
                <a:gd name="T28" fmla="*/ 50 w 124"/>
                <a:gd name="T29" fmla="*/ 59 h 113"/>
                <a:gd name="T30" fmla="*/ 50 w 124"/>
                <a:gd name="T31" fmla="*/ 72 h 113"/>
                <a:gd name="T32" fmla="*/ 63 w 124"/>
                <a:gd name="T33" fmla="*/ 64 h 113"/>
                <a:gd name="T34" fmla="*/ 77 w 124"/>
                <a:gd name="T35" fmla="*/ 65 h 113"/>
                <a:gd name="T36" fmla="*/ 124 w 124"/>
                <a:gd name="T37" fmla="*/ 33 h 113"/>
                <a:gd name="T38" fmla="*/ 77 w 124"/>
                <a:gd name="T3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4" h="113">
                  <a:moveTo>
                    <a:pt x="23" y="38"/>
                  </a:moveTo>
                  <a:cubicBezTo>
                    <a:pt x="9" y="43"/>
                    <a:pt x="0" y="54"/>
                    <a:pt x="0" y="66"/>
                  </a:cubicBezTo>
                  <a:cubicBezTo>
                    <a:pt x="0" y="83"/>
                    <a:pt x="21" y="98"/>
                    <a:pt x="47" y="98"/>
                  </a:cubicBezTo>
                  <a:cubicBezTo>
                    <a:pt x="52" y="98"/>
                    <a:pt x="57" y="97"/>
                    <a:pt x="61" y="96"/>
                  </a:cubicBezTo>
                  <a:cubicBezTo>
                    <a:pt x="78" y="113"/>
                    <a:pt x="78" y="113"/>
                    <a:pt x="78" y="113"/>
                  </a:cubicBezTo>
                  <a:cubicBezTo>
                    <a:pt x="74" y="92"/>
                    <a:pt x="74" y="92"/>
                    <a:pt x="74" y="92"/>
                  </a:cubicBezTo>
                  <a:cubicBezTo>
                    <a:pt x="84" y="87"/>
                    <a:pt x="91" y="80"/>
                    <a:pt x="93" y="71"/>
                  </a:cubicBezTo>
                  <a:cubicBezTo>
                    <a:pt x="87" y="73"/>
                    <a:pt x="81" y="74"/>
                    <a:pt x="74" y="74"/>
                  </a:cubicBezTo>
                  <a:cubicBezTo>
                    <a:pt x="70" y="74"/>
                    <a:pt x="65" y="74"/>
                    <a:pt x="61" y="73"/>
                  </a:cubicBezTo>
                  <a:cubicBezTo>
                    <a:pt x="59" y="74"/>
                    <a:pt x="43" y="85"/>
                    <a:pt x="43" y="85"/>
                  </a:cubicBezTo>
                  <a:cubicBezTo>
                    <a:pt x="43" y="85"/>
                    <a:pt x="43" y="70"/>
                    <a:pt x="43" y="66"/>
                  </a:cubicBezTo>
                  <a:cubicBezTo>
                    <a:pt x="31" y="60"/>
                    <a:pt x="23" y="49"/>
                    <a:pt x="23" y="38"/>
                  </a:cubicBezTo>
                  <a:moveTo>
                    <a:pt x="77" y="0"/>
                  </a:moveTo>
                  <a:cubicBezTo>
                    <a:pt x="51" y="0"/>
                    <a:pt x="30" y="15"/>
                    <a:pt x="30" y="33"/>
                  </a:cubicBezTo>
                  <a:cubicBezTo>
                    <a:pt x="30" y="44"/>
                    <a:pt x="38" y="53"/>
                    <a:pt x="50" y="59"/>
                  </a:cubicBezTo>
                  <a:cubicBezTo>
                    <a:pt x="50" y="72"/>
                    <a:pt x="50" y="72"/>
                    <a:pt x="50" y="72"/>
                  </a:cubicBezTo>
                  <a:cubicBezTo>
                    <a:pt x="63" y="64"/>
                    <a:pt x="63" y="64"/>
                    <a:pt x="63" y="64"/>
                  </a:cubicBezTo>
                  <a:cubicBezTo>
                    <a:pt x="67" y="65"/>
                    <a:pt x="72" y="65"/>
                    <a:pt x="77" y="65"/>
                  </a:cubicBezTo>
                  <a:cubicBezTo>
                    <a:pt x="103" y="65"/>
                    <a:pt x="124" y="51"/>
                    <a:pt x="124" y="33"/>
                  </a:cubicBezTo>
                  <a:cubicBezTo>
                    <a:pt x="124" y="15"/>
                    <a:pt x="103" y="0"/>
                    <a:pt x="77" y="0"/>
                  </a:cubicBezTo>
                </a:path>
              </a:pathLst>
            </a:custGeom>
            <a:solidFill>
              <a:schemeClr val="bg1"/>
            </a:solidFill>
            <a:ln>
              <a:noFill/>
            </a:ln>
          </p:spPr>
          <p:txBody>
            <a:bodyPr vert="horz" wrap="square" lIns="123823" tIns="61911" rIns="123823" bIns="61911" numCol="1" anchor="t" anchorCtr="0" compatLnSpc="1"/>
            <a:lstStyle/>
            <a:p>
              <a:endParaRPr lang="zh-CN" altLang="en-US" sz="3251">
                <a:cs typeface="+mn-ea"/>
                <a:sym typeface="+mn-lt"/>
              </a:endParaRPr>
            </a:p>
          </p:txBody>
        </p:sp>
        <p:sp>
          <p:nvSpPr>
            <p:cNvPr id="81" name="TextBox 80"/>
            <p:cNvSpPr txBox="1"/>
            <p:nvPr/>
          </p:nvSpPr>
          <p:spPr>
            <a:xfrm>
              <a:off x="4505771" y="2053960"/>
              <a:ext cx="297274" cy="258031"/>
            </a:xfrm>
            <a:prstGeom prst="rect">
              <a:avLst/>
            </a:prstGeom>
            <a:noFill/>
          </p:spPr>
          <p:txBody>
            <a:bodyPr wrap="none" rtlCol="0">
              <a:spAutoFit/>
            </a:bodyPr>
            <a:lstStyle/>
            <a:p>
              <a:r>
                <a:rPr lang="en-US" sz="1625" b="1" dirty="0">
                  <a:solidFill>
                    <a:schemeClr val="bg1"/>
                  </a:solidFill>
                  <a:cs typeface="+mn-ea"/>
                  <a:sym typeface="+mn-lt"/>
                </a:rPr>
                <a:t>01</a:t>
              </a:r>
            </a:p>
          </p:txBody>
        </p:sp>
      </p:grpSp>
      <p:grpSp>
        <p:nvGrpSpPr>
          <p:cNvPr id="82" name="Group 93"/>
          <p:cNvGrpSpPr/>
          <p:nvPr/>
        </p:nvGrpSpPr>
        <p:grpSpPr>
          <a:xfrm>
            <a:off x="4529853" y="2972963"/>
            <a:ext cx="1264873" cy="1537876"/>
            <a:chOff x="3397082" y="2228084"/>
            <a:chExt cx="948902" cy="1158930"/>
          </a:xfrm>
        </p:grpSpPr>
        <p:sp>
          <p:nvSpPr>
            <p:cNvPr id="83" name="Freeform 19"/>
            <p:cNvSpPr/>
            <p:nvPr/>
          </p:nvSpPr>
          <p:spPr bwMode="auto">
            <a:xfrm>
              <a:off x="3397082" y="2802771"/>
              <a:ext cx="942147" cy="578125"/>
            </a:xfrm>
            <a:custGeom>
              <a:avLst/>
              <a:gdLst>
                <a:gd name="T0" fmla="*/ 0 w 1040"/>
                <a:gd name="T1" fmla="*/ 647 h 647"/>
                <a:gd name="T2" fmla="*/ 287 w 1040"/>
                <a:gd name="T3" fmla="*/ 0 h 647"/>
                <a:gd name="T4" fmla="*/ 1040 w 1040"/>
                <a:gd name="T5" fmla="*/ 0 h 647"/>
                <a:gd name="T6" fmla="*/ 393 w 1040"/>
                <a:gd name="T7" fmla="*/ 647 h 647"/>
                <a:gd name="T8" fmla="*/ 0 w 1040"/>
                <a:gd name="T9" fmla="*/ 647 h 647"/>
              </a:gdLst>
              <a:ahLst/>
              <a:cxnLst>
                <a:cxn ang="0">
                  <a:pos x="T0" y="T1"/>
                </a:cxn>
                <a:cxn ang="0">
                  <a:pos x="T2" y="T3"/>
                </a:cxn>
                <a:cxn ang="0">
                  <a:pos x="T4" y="T5"/>
                </a:cxn>
                <a:cxn ang="0">
                  <a:pos x="T6" y="T7"/>
                </a:cxn>
                <a:cxn ang="0">
                  <a:pos x="T8" y="T9"/>
                </a:cxn>
              </a:cxnLst>
              <a:rect l="0" t="0" r="r" b="b"/>
              <a:pathLst>
                <a:path w="1040" h="647">
                  <a:moveTo>
                    <a:pt x="0" y="647"/>
                  </a:moveTo>
                  <a:lnTo>
                    <a:pt x="287" y="0"/>
                  </a:lnTo>
                  <a:lnTo>
                    <a:pt x="1040" y="0"/>
                  </a:lnTo>
                  <a:lnTo>
                    <a:pt x="393" y="647"/>
                  </a:lnTo>
                  <a:lnTo>
                    <a:pt x="0" y="647"/>
                  </a:lnTo>
                  <a:close/>
                </a:path>
              </a:pathLst>
            </a:custGeom>
            <a:solidFill>
              <a:srgbClr val="00AEEF">
                <a:alpha val="80000"/>
              </a:srgbClr>
            </a:solidFill>
            <a:ln>
              <a:noFill/>
            </a:ln>
          </p:spPr>
          <p:txBody>
            <a:bodyPr vert="horz" wrap="square" lIns="123823" tIns="61911" rIns="123823" bIns="61911" numCol="1" anchor="t" anchorCtr="0" compatLnSpc="1"/>
            <a:lstStyle/>
            <a:p>
              <a:endParaRPr lang="zh-CN" altLang="en-US" sz="3251">
                <a:cs typeface="+mn-ea"/>
                <a:sym typeface="+mn-lt"/>
              </a:endParaRPr>
            </a:p>
          </p:txBody>
        </p:sp>
        <p:grpSp>
          <p:nvGrpSpPr>
            <p:cNvPr id="84" name="Group 90"/>
            <p:cNvGrpSpPr/>
            <p:nvPr/>
          </p:nvGrpSpPr>
          <p:grpSpPr>
            <a:xfrm>
              <a:off x="3403837" y="2228084"/>
              <a:ext cx="942147" cy="1158930"/>
              <a:chOff x="3387557" y="2231490"/>
              <a:chExt cx="942147" cy="1158930"/>
            </a:xfrm>
          </p:grpSpPr>
          <p:sp>
            <p:nvSpPr>
              <p:cNvPr id="85" name="Freeform 18"/>
              <p:cNvSpPr/>
              <p:nvPr/>
            </p:nvSpPr>
            <p:spPr bwMode="auto">
              <a:xfrm>
                <a:off x="3387557" y="2231490"/>
                <a:ext cx="942147" cy="580805"/>
              </a:xfrm>
              <a:custGeom>
                <a:avLst/>
                <a:gdLst>
                  <a:gd name="T0" fmla="*/ 0 w 1040"/>
                  <a:gd name="T1" fmla="*/ 0 h 650"/>
                  <a:gd name="T2" fmla="*/ 287 w 1040"/>
                  <a:gd name="T3" fmla="*/ 650 h 650"/>
                  <a:gd name="T4" fmla="*/ 1040 w 1040"/>
                  <a:gd name="T5" fmla="*/ 650 h 650"/>
                  <a:gd name="T6" fmla="*/ 393 w 1040"/>
                  <a:gd name="T7" fmla="*/ 0 h 650"/>
                  <a:gd name="T8" fmla="*/ 0 w 1040"/>
                  <a:gd name="T9" fmla="*/ 0 h 650"/>
                </a:gdLst>
                <a:ahLst/>
                <a:cxnLst>
                  <a:cxn ang="0">
                    <a:pos x="T0" y="T1"/>
                  </a:cxn>
                  <a:cxn ang="0">
                    <a:pos x="T2" y="T3"/>
                  </a:cxn>
                  <a:cxn ang="0">
                    <a:pos x="T4" y="T5"/>
                  </a:cxn>
                  <a:cxn ang="0">
                    <a:pos x="T6" y="T7"/>
                  </a:cxn>
                  <a:cxn ang="0">
                    <a:pos x="T8" y="T9"/>
                  </a:cxn>
                </a:cxnLst>
                <a:rect l="0" t="0" r="r" b="b"/>
                <a:pathLst>
                  <a:path w="1040" h="650">
                    <a:moveTo>
                      <a:pt x="0" y="0"/>
                    </a:moveTo>
                    <a:lnTo>
                      <a:pt x="287" y="650"/>
                    </a:lnTo>
                    <a:lnTo>
                      <a:pt x="1040" y="650"/>
                    </a:lnTo>
                    <a:lnTo>
                      <a:pt x="393" y="0"/>
                    </a:lnTo>
                    <a:lnTo>
                      <a:pt x="0" y="0"/>
                    </a:lnTo>
                  </a:path>
                </a:pathLst>
              </a:cu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vert="horz" wrap="square" lIns="123823" tIns="61911" rIns="123823" bIns="61911" numCol="1" anchor="t" anchorCtr="0" compatLnSpc="1"/>
              <a:lstStyle/>
              <a:p>
                <a:endParaRPr lang="zh-CN" altLang="en-US" sz="3251">
                  <a:cs typeface="+mn-ea"/>
                  <a:sym typeface="+mn-lt"/>
                </a:endParaRPr>
              </a:p>
            </p:txBody>
          </p:sp>
          <p:sp>
            <p:nvSpPr>
              <p:cNvPr id="86" name="Freeform 32"/>
              <p:cNvSpPr/>
              <p:nvPr/>
            </p:nvSpPr>
            <p:spPr bwMode="auto">
              <a:xfrm>
                <a:off x="3458218" y="2834634"/>
                <a:ext cx="847932" cy="555786"/>
              </a:xfrm>
              <a:custGeom>
                <a:avLst/>
                <a:gdLst>
                  <a:gd name="T0" fmla="*/ 936 w 936"/>
                  <a:gd name="T1" fmla="*/ 0 h 622"/>
                  <a:gd name="T2" fmla="*/ 315 w 936"/>
                  <a:gd name="T3" fmla="*/ 622 h 622"/>
                  <a:gd name="T4" fmla="*/ 0 w 936"/>
                  <a:gd name="T5" fmla="*/ 622 h 622"/>
                  <a:gd name="T6" fmla="*/ 315 w 936"/>
                  <a:gd name="T7" fmla="*/ 622 h 622"/>
                  <a:gd name="T8" fmla="*/ 936 w 936"/>
                  <a:gd name="T9" fmla="*/ 0 h 622"/>
                  <a:gd name="T10" fmla="*/ 936 w 936"/>
                  <a:gd name="T11" fmla="*/ 0 h 622"/>
                </a:gdLst>
                <a:ahLst/>
                <a:cxnLst>
                  <a:cxn ang="0">
                    <a:pos x="T0" y="T1"/>
                  </a:cxn>
                  <a:cxn ang="0">
                    <a:pos x="T2" y="T3"/>
                  </a:cxn>
                  <a:cxn ang="0">
                    <a:pos x="T4" y="T5"/>
                  </a:cxn>
                  <a:cxn ang="0">
                    <a:pos x="T6" y="T7"/>
                  </a:cxn>
                  <a:cxn ang="0">
                    <a:pos x="T8" y="T9"/>
                  </a:cxn>
                  <a:cxn ang="0">
                    <a:pos x="T10" y="T11"/>
                  </a:cxn>
                </a:cxnLst>
                <a:rect l="0" t="0" r="r" b="b"/>
                <a:pathLst>
                  <a:path w="936" h="622">
                    <a:moveTo>
                      <a:pt x="936" y="0"/>
                    </a:moveTo>
                    <a:lnTo>
                      <a:pt x="315" y="622"/>
                    </a:lnTo>
                    <a:lnTo>
                      <a:pt x="0" y="622"/>
                    </a:lnTo>
                    <a:lnTo>
                      <a:pt x="315" y="622"/>
                    </a:lnTo>
                    <a:lnTo>
                      <a:pt x="936" y="0"/>
                    </a:lnTo>
                    <a:lnTo>
                      <a:pt x="9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23823" tIns="61911" rIns="123823" bIns="61911" numCol="1" anchor="t" anchorCtr="0" compatLnSpc="1"/>
              <a:lstStyle/>
              <a:p>
                <a:endParaRPr lang="zh-CN" altLang="en-US" sz="3251">
                  <a:cs typeface="+mn-ea"/>
                  <a:sym typeface="+mn-lt"/>
                </a:endParaRPr>
              </a:p>
            </p:txBody>
          </p:sp>
          <p:sp>
            <p:nvSpPr>
              <p:cNvPr id="87" name="Freeform 33"/>
              <p:cNvSpPr>
                <a:spLocks noEditPoints="1"/>
              </p:cNvSpPr>
              <p:nvPr/>
            </p:nvSpPr>
            <p:spPr bwMode="auto">
              <a:xfrm>
                <a:off x="3722743" y="2463811"/>
                <a:ext cx="265432" cy="296658"/>
              </a:xfrm>
              <a:custGeom>
                <a:avLst/>
                <a:gdLst>
                  <a:gd name="T0" fmla="*/ 54 w 105"/>
                  <a:gd name="T1" fmla="*/ 33 h 119"/>
                  <a:gd name="T2" fmla="*/ 51 w 105"/>
                  <a:gd name="T3" fmla="*/ 33 h 119"/>
                  <a:gd name="T4" fmla="*/ 51 w 105"/>
                  <a:gd name="T5" fmla="*/ 66 h 119"/>
                  <a:gd name="T6" fmla="*/ 49 w 105"/>
                  <a:gd name="T7" fmla="*/ 69 h 119"/>
                  <a:gd name="T8" fmla="*/ 50 w 105"/>
                  <a:gd name="T9" fmla="*/ 71 h 119"/>
                  <a:gd name="T10" fmla="*/ 51 w 105"/>
                  <a:gd name="T11" fmla="*/ 70 h 119"/>
                  <a:gd name="T12" fmla="*/ 51 w 105"/>
                  <a:gd name="T13" fmla="*/ 73 h 119"/>
                  <a:gd name="T14" fmla="*/ 54 w 105"/>
                  <a:gd name="T15" fmla="*/ 73 h 119"/>
                  <a:gd name="T16" fmla="*/ 54 w 105"/>
                  <a:gd name="T17" fmla="*/ 67 h 119"/>
                  <a:gd name="T18" fmla="*/ 72 w 105"/>
                  <a:gd name="T19" fmla="*/ 49 h 119"/>
                  <a:gd name="T20" fmla="*/ 71 w 105"/>
                  <a:gd name="T21" fmla="*/ 47 h 119"/>
                  <a:gd name="T22" fmla="*/ 54 w 105"/>
                  <a:gd name="T23" fmla="*/ 64 h 119"/>
                  <a:gd name="T24" fmla="*/ 54 w 105"/>
                  <a:gd name="T25" fmla="*/ 33 h 119"/>
                  <a:gd name="T26" fmla="*/ 51 w 105"/>
                  <a:gd name="T27" fmla="*/ 31 h 119"/>
                  <a:gd name="T28" fmla="*/ 54 w 105"/>
                  <a:gd name="T29" fmla="*/ 31 h 119"/>
                  <a:gd name="T30" fmla="*/ 54 w 105"/>
                  <a:gd name="T31" fmla="*/ 21 h 119"/>
                  <a:gd name="T32" fmla="*/ 84 w 105"/>
                  <a:gd name="T33" fmla="*/ 34 h 119"/>
                  <a:gd name="T34" fmla="*/ 77 w 105"/>
                  <a:gd name="T35" fmla="*/ 40 h 119"/>
                  <a:gd name="T36" fmla="*/ 79 w 105"/>
                  <a:gd name="T37" fmla="*/ 42 h 119"/>
                  <a:gd name="T38" fmla="*/ 86 w 105"/>
                  <a:gd name="T39" fmla="*/ 35 h 119"/>
                  <a:gd name="T40" fmla="*/ 98 w 105"/>
                  <a:gd name="T41" fmla="*/ 65 h 119"/>
                  <a:gd name="T42" fmla="*/ 89 w 105"/>
                  <a:gd name="T43" fmla="*/ 65 h 119"/>
                  <a:gd name="T44" fmla="*/ 89 w 105"/>
                  <a:gd name="T45" fmla="*/ 68 h 119"/>
                  <a:gd name="T46" fmla="*/ 98 w 105"/>
                  <a:gd name="T47" fmla="*/ 68 h 119"/>
                  <a:gd name="T48" fmla="*/ 86 w 105"/>
                  <a:gd name="T49" fmla="*/ 98 h 119"/>
                  <a:gd name="T50" fmla="*/ 79 w 105"/>
                  <a:gd name="T51" fmla="*/ 91 h 119"/>
                  <a:gd name="T52" fmla="*/ 77 w 105"/>
                  <a:gd name="T53" fmla="*/ 93 h 119"/>
                  <a:gd name="T54" fmla="*/ 84 w 105"/>
                  <a:gd name="T55" fmla="*/ 100 h 119"/>
                  <a:gd name="T56" fmla="*/ 54 w 105"/>
                  <a:gd name="T57" fmla="*/ 112 h 119"/>
                  <a:gd name="T58" fmla="*/ 54 w 105"/>
                  <a:gd name="T59" fmla="*/ 103 h 119"/>
                  <a:gd name="T60" fmla="*/ 51 w 105"/>
                  <a:gd name="T61" fmla="*/ 103 h 119"/>
                  <a:gd name="T62" fmla="*/ 51 w 105"/>
                  <a:gd name="T63" fmla="*/ 112 h 119"/>
                  <a:gd name="T64" fmla="*/ 21 w 105"/>
                  <a:gd name="T65" fmla="*/ 100 h 119"/>
                  <a:gd name="T66" fmla="*/ 28 w 105"/>
                  <a:gd name="T67" fmla="*/ 93 h 119"/>
                  <a:gd name="T68" fmla="*/ 26 w 105"/>
                  <a:gd name="T69" fmla="*/ 91 h 119"/>
                  <a:gd name="T70" fmla="*/ 20 w 105"/>
                  <a:gd name="T71" fmla="*/ 98 h 119"/>
                  <a:gd name="T72" fmla="*/ 7 w 105"/>
                  <a:gd name="T73" fmla="*/ 68 h 119"/>
                  <a:gd name="T74" fmla="*/ 17 w 105"/>
                  <a:gd name="T75" fmla="*/ 68 h 119"/>
                  <a:gd name="T76" fmla="*/ 17 w 105"/>
                  <a:gd name="T77" fmla="*/ 65 h 119"/>
                  <a:gd name="T78" fmla="*/ 7 w 105"/>
                  <a:gd name="T79" fmla="*/ 65 h 119"/>
                  <a:gd name="T80" fmla="*/ 20 w 105"/>
                  <a:gd name="T81" fmla="*/ 35 h 119"/>
                  <a:gd name="T82" fmla="*/ 26 w 105"/>
                  <a:gd name="T83" fmla="*/ 42 h 119"/>
                  <a:gd name="T84" fmla="*/ 28 w 105"/>
                  <a:gd name="T85" fmla="*/ 40 h 119"/>
                  <a:gd name="T86" fmla="*/ 21 w 105"/>
                  <a:gd name="T87" fmla="*/ 34 h 119"/>
                  <a:gd name="T88" fmla="*/ 51 w 105"/>
                  <a:gd name="T89" fmla="*/ 21 h 119"/>
                  <a:gd name="T90" fmla="*/ 51 w 105"/>
                  <a:gd name="T91" fmla="*/ 31 h 119"/>
                  <a:gd name="T92" fmla="*/ 65 w 105"/>
                  <a:gd name="T93" fmla="*/ 0 h 119"/>
                  <a:gd name="T94" fmla="*/ 40 w 105"/>
                  <a:gd name="T95" fmla="*/ 0 h 119"/>
                  <a:gd name="T96" fmla="*/ 40 w 105"/>
                  <a:gd name="T97" fmla="*/ 10 h 119"/>
                  <a:gd name="T98" fmla="*/ 50 w 105"/>
                  <a:gd name="T99" fmla="*/ 10 h 119"/>
                  <a:gd name="T100" fmla="*/ 50 w 105"/>
                  <a:gd name="T101" fmla="*/ 14 h 119"/>
                  <a:gd name="T102" fmla="*/ 0 w 105"/>
                  <a:gd name="T103" fmla="*/ 67 h 119"/>
                  <a:gd name="T104" fmla="*/ 53 w 105"/>
                  <a:gd name="T105" fmla="*/ 119 h 119"/>
                  <a:gd name="T106" fmla="*/ 105 w 105"/>
                  <a:gd name="T107" fmla="*/ 67 h 119"/>
                  <a:gd name="T108" fmla="*/ 56 w 105"/>
                  <a:gd name="T109" fmla="*/ 14 h 119"/>
                  <a:gd name="T110" fmla="*/ 56 w 105"/>
                  <a:gd name="T111" fmla="*/ 10 h 119"/>
                  <a:gd name="T112" fmla="*/ 65 w 105"/>
                  <a:gd name="T113" fmla="*/ 10 h 119"/>
                  <a:gd name="T114" fmla="*/ 65 w 105"/>
                  <a:gd name="T115"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9">
                    <a:moveTo>
                      <a:pt x="54" y="33"/>
                    </a:moveTo>
                    <a:cubicBezTo>
                      <a:pt x="51" y="33"/>
                      <a:pt x="51" y="33"/>
                      <a:pt x="51" y="33"/>
                    </a:cubicBezTo>
                    <a:cubicBezTo>
                      <a:pt x="51" y="66"/>
                      <a:pt x="51" y="66"/>
                      <a:pt x="51" y="66"/>
                    </a:cubicBezTo>
                    <a:cubicBezTo>
                      <a:pt x="49" y="69"/>
                      <a:pt x="49" y="69"/>
                      <a:pt x="49" y="69"/>
                    </a:cubicBezTo>
                    <a:cubicBezTo>
                      <a:pt x="50" y="71"/>
                      <a:pt x="50" y="71"/>
                      <a:pt x="50" y="71"/>
                    </a:cubicBezTo>
                    <a:cubicBezTo>
                      <a:pt x="51" y="70"/>
                      <a:pt x="51" y="70"/>
                      <a:pt x="51" y="70"/>
                    </a:cubicBezTo>
                    <a:cubicBezTo>
                      <a:pt x="51" y="73"/>
                      <a:pt x="51" y="73"/>
                      <a:pt x="51" y="73"/>
                    </a:cubicBezTo>
                    <a:cubicBezTo>
                      <a:pt x="54" y="73"/>
                      <a:pt x="54" y="73"/>
                      <a:pt x="54" y="73"/>
                    </a:cubicBezTo>
                    <a:cubicBezTo>
                      <a:pt x="54" y="67"/>
                      <a:pt x="54" y="67"/>
                      <a:pt x="54" y="67"/>
                    </a:cubicBezTo>
                    <a:cubicBezTo>
                      <a:pt x="72" y="49"/>
                      <a:pt x="72" y="49"/>
                      <a:pt x="72" y="49"/>
                    </a:cubicBezTo>
                    <a:cubicBezTo>
                      <a:pt x="71" y="47"/>
                      <a:pt x="71" y="47"/>
                      <a:pt x="71" y="47"/>
                    </a:cubicBezTo>
                    <a:cubicBezTo>
                      <a:pt x="54" y="64"/>
                      <a:pt x="54" y="64"/>
                      <a:pt x="54" y="64"/>
                    </a:cubicBezTo>
                    <a:cubicBezTo>
                      <a:pt x="54" y="33"/>
                      <a:pt x="54" y="33"/>
                      <a:pt x="54" y="33"/>
                    </a:cubicBezTo>
                    <a:moveTo>
                      <a:pt x="51" y="31"/>
                    </a:moveTo>
                    <a:cubicBezTo>
                      <a:pt x="54" y="31"/>
                      <a:pt x="54" y="31"/>
                      <a:pt x="54" y="31"/>
                    </a:cubicBezTo>
                    <a:cubicBezTo>
                      <a:pt x="54" y="21"/>
                      <a:pt x="54" y="21"/>
                      <a:pt x="54" y="21"/>
                    </a:cubicBezTo>
                    <a:cubicBezTo>
                      <a:pt x="66" y="21"/>
                      <a:pt x="76" y="26"/>
                      <a:pt x="84" y="34"/>
                    </a:cubicBezTo>
                    <a:cubicBezTo>
                      <a:pt x="77" y="40"/>
                      <a:pt x="77" y="40"/>
                      <a:pt x="77" y="40"/>
                    </a:cubicBezTo>
                    <a:cubicBezTo>
                      <a:pt x="79" y="42"/>
                      <a:pt x="79" y="42"/>
                      <a:pt x="79" y="42"/>
                    </a:cubicBezTo>
                    <a:cubicBezTo>
                      <a:pt x="86" y="35"/>
                      <a:pt x="86" y="35"/>
                      <a:pt x="86" y="35"/>
                    </a:cubicBezTo>
                    <a:cubicBezTo>
                      <a:pt x="93" y="43"/>
                      <a:pt x="98" y="54"/>
                      <a:pt x="98" y="65"/>
                    </a:cubicBezTo>
                    <a:cubicBezTo>
                      <a:pt x="89" y="65"/>
                      <a:pt x="89" y="65"/>
                      <a:pt x="89" y="65"/>
                    </a:cubicBezTo>
                    <a:cubicBezTo>
                      <a:pt x="89" y="68"/>
                      <a:pt x="89" y="68"/>
                      <a:pt x="89" y="68"/>
                    </a:cubicBezTo>
                    <a:cubicBezTo>
                      <a:pt x="98" y="68"/>
                      <a:pt x="98" y="68"/>
                      <a:pt x="98" y="68"/>
                    </a:cubicBezTo>
                    <a:cubicBezTo>
                      <a:pt x="98" y="79"/>
                      <a:pt x="93" y="90"/>
                      <a:pt x="86" y="98"/>
                    </a:cubicBezTo>
                    <a:cubicBezTo>
                      <a:pt x="79" y="91"/>
                      <a:pt x="79" y="91"/>
                      <a:pt x="79" y="91"/>
                    </a:cubicBezTo>
                    <a:cubicBezTo>
                      <a:pt x="77" y="93"/>
                      <a:pt x="77" y="93"/>
                      <a:pt x="77" y="93"/>
                    </a:cubicBezTo>
                    <a:cubicBezTo>
                      <a:pt x="84" y="100"/>
                      <a:pt x="84" y="100"/>
                      <a:pt x="84" y="100"/>
                    </a:cubicBezTo>
                    <a:cubicBezTo>
                      <a:pt x="76" y="107"/>
                      <a:pt x="66" y="112"/>
                      <a:pt x="54" y="112"/>
                    </a:cubicBezTo>
                    <a:cubicBezTo>
                      <a:pt x="54" y="103"/>
                      <a:pt x="54" y="103"/>
                      <a:pt x="54" y="103"/>
                    </a:cubicBezTo>
                    <a:cubicBezTo>
                      <a:pt x="51" y="103"/>
                      <a:pt x="51" y="103"/>
                      <a:pt x="51" y="103"/>
                    </a:cubicBezTo>
                    <a:cubicBezTo>
                      <a:pt x="51" y="112"/>
                      <a:pt x="51" y="112"/>
                      <a:pt x="51" y="112"/>
                    </a:cubicBezTo>
                    <a:cubicBezTo>
                      <a:pt x="40" y="112"/>
                      <a:pt x="29" y="107"/>
                      <a:pt x="21" y="100"/>
                    </a:cubicBezTo>
                    <a:cubicBezTo>
                      <a:pt x="28" y="93"/>
                      <a:pt x="28" y="93"/>
                      <a:pt x="28" y="93"/>
                    </a:cubicBezTo>
                    <a:cubicBezTo>
                      <a:pt x="26" y="91"/>
                      <a:pt x="26" y="91"/>
                      <a:pt x="26" y="91"/>
                    </a:cubicBezTo>
                    <a:cubicBezTo>
                      <a:pt x="20" y="98"/>
                      <a:pt x="20" y="98"/>
                      <a:pt x="20" y="98"/>
                    </a:cubicBezTo>
                    <a:cubicBezTo>
                      <a:pt x="12" y="90"/>
                      <a:pt x="8" y="79"/>
                      <a:pt x="7" y="68"/>
                    </a:cubicBezTo>
                    <a:cubicBezTo>
                      <a:pt x="17" y="68"/>
                      <a:pt x="17" y="68"/>
                      <a:pt x="17" y="68"/>
                    </a:cubicBezTo>
                    <a:cubicBezTo>
                      <a:pt x="17" y="65"/>
                      <a:pt x="17" y="65"/>
                      <a:pt x="17" y="65"/>
                    </a:cubicBezTo>
                    <a:cubicBezTo>
                      <a:pt x="7" y="65"/>
                      <a:pt x="7" y="65"/>
                      <a:pt x="7" y="65"/>
                    </a:cubicBezTo>
                    <a:cubicBezTo>
                      <a:pt x="8" y="54"/>
                      <a:pt x="12" y="43"/>
                      <a:pt x="20" y="35"/>
                    </a:cubicBezTo>
                    <a:cubicBezTo>
                      <a:pt x="26" y="42"/>
                      <a:pt x="26" y="42"/>
                      <a:pt x="26" y="42"/>
                    </a:cubicBezTo>
                    <a:cubicBezTo>
                      <a:pt x="28" y="40"/>
                      <a:pt x="28" y="40"/>
                      <a:pt x="28" y="40"/>
                    </a:cubicBezTo>
                    <a:cubicBezTo>
                      <a:pt x="21" y="34"/>
                      <a:pt x="21" y="34"/>
                      <a:pt x="21" y="34"/>
                    </a:cubicBezTo>
                    <a:cubicBezTo>
                      <a:pt x="29" y="26"/>
                      <a:pt x="40" y="21"/>
                      <a:pt x="51" y="21"/>
                    </a:cubicBezTo>
                    <a:cubicBezTo>
                      <a:pt x="51" y="31"/>
                      <a:pt x="51" y="31"/>
                      <a:pt x="51" y="31"/>
                    </a:cubicBezTo>
                    <a:moveTo>
                      <a:pt x="65" y="0"/>
                    </a:moveTo>
                    <a:cubicBezTo>
                      <a:pt x="40" y="0"/>
                      <a:pt x="40" y="0"/>
                      <a:pt x="40" y="0"/>
                    </a:cubicBezTo>
                    <a:cubicBezTo>
                      <a:pt x="40" y="10"/>
                      <a:pt x="40" y="10"/>
                      <a:pt x="40" y="10"/>
                    </a:cubicBezTo>
                    <a:cubicBezTo>
                      <a:pt x="50" y="10"/>
                      <a:pt x="50" y="10"/>
                      <a:pt x="50" y="10"/>
                    </a:cubicBezTo>
                    <a:cubicBezTo>
                      <a:pt x="50" y="14"/>
                      <a:pt x="50" y="14"/>
                      <a:pt x="50" y="14"/>
                    </a:cubicBezTo>
                    <a:cubicBezTo>
                      <a:pt x="22" y="16"/>
                      <a:pt x="0" y="39"/>
                      <a:pt x="0" y="67"/>
                    </a:cubicBezTo>
                    <a:cubicBezTo>
                      <a:pt x="0" y="96"/>
                      <a:pt x="24" y="119"/>
                      <a:pt x="53" y="119"/>
                    </a:cubicBezTo>
                    <a:cubicBezTo>
                      <a:pt x="82" y="119"/>
                      <a:pt x="105" y="96"/>
                      <a:pt x="105" y="67"/>
                    </a:cubicBezTo>
                    <a:cubicBezTo>
                      <a:pt x="105" y="39"/>
                      <a:pt x="83" y="16"/>
                      <a:pt x="56" y="14"/>
                    </a:cubicBezTo>
                    <a:cubicBezTo>
                      <a:pt x="56" y="10"/>
                      <a:pt x="56" y="10"/>
                      <a:pt x="56" y="10"/>
                    </a:cubicBezTo>
                    <a:cubicBezTo>
                      <a:pt x="65" y="10"/>
                      <a:pt x="65" y="10"/>
                      <a:pt x="65" y="10"/>
                    </a:cubicBezTo>
                    <a:cubicBezTo>
                      <a:pt x="65" y="0"/>
                      <a:pt x="65" y="0"/>
                      <a:pt x="65" y="0"/>
                    </a:cubicBezTo>
                  </a:path>
                </a:pathLst>
              </a:custGeom>
              <a:solidFill>
                <a:schemeClr val="bg1"/>
              </a:solidFill>
              <a:ln>
                <a:noFill/>
              </a:ln>
            </p:spPr>
            <p:txBody>
              <a:bodyPr vert="horz" wrap="square" lIns="123823" tIns="61911" rIns="123823" bIns="61911" numCol="1" anchor="t" anchorCtr="0" compatLnSpc="1"/>
              <a:lstStyle/>
              <a:p>
                <a:endParaRPr lang="zh-CN" altLang="en-US" sz="3251">
                  <a:cs typeface="+mn-ea"/>
                  <a:sym typeface="+mn-lt"/>
                </a:endParaRPr>
              </a:p>
            </p:txBody>
          </p:sp>
          <p:sp>
            <p:nvSpPr>
              <p:cNvPr id="88" name="TextBox 87"/>
              <p:cNvSpPr txBox="1"/>
              <p:nvPr/>
            </p:nvSpPr>
            <p:spPr>
              <a:xfrm>
                <a:off x="3609161" y="2909388"/>
                <a:ext cx="297274" cy="258030"/>
              </a:xfrm>
              <a:prstGeom prst="rect">
                <a:avLst/>
              </a:prstGeom>
              <a:noFill/>
            </p:spPr>
            <p:txBody>
              <a:bodyPr wrap="none" rtlCol="0">
                <a:spAutoFit/>
              </a:bodyPr>
              <a:lstStyle/>
              <a:p>
                <a:r>
                  <a:rPr lang="en-US" sz="1625" b="1" dirty="0">
                    <a:solidFill>
                      <a:schemeClr val="bg1"/>
                    </a:solidFill>
                    <a:cs typeface="+mn-ea"/>
                    <a:sym typeface="+mn-lt"/>
                  </a:rPr>
                  <a:t>0</a:t>
                </a:r>
                <a:r>
                  <a:rPr lang="en-US" altLang="zh-CN" sz="1625" b="1" dirty="0">
                    <a:solidFill>
                      <a:schemeClr val="bg1"/>
                    </a:solidFill>
                    <a:cs typeface="+mn-ea"/>
                    <a:sym typeface="+mn-lt"/>
                  </a:rPr>
                  <a:t>2</a:t>
                </a:r>
                <a:endParaRPr lang="en-US" sz="1625" b="1" dirty="0">
                  <a:solidFill>
                    <a:schemeClr val="bg1"/>
                  </a:solidFill>
                  <a:cs typeface="+mn-ea"/>
                  <a:sym typeface="+mn-lt"/>
                </a:endParaRPr>
              </a:p>
            </p:txBody>
          </p:sp>
        </p:grpSp>
      </p:grpSp>
      <p:grpSp>
        <p:nvGrpSpPr>
          <p:cNvPr id="89" name="Group 92"/>
          <p:cNvGrpSpPr/>
          <p:nvPr/>
        </p:nvGrpSpPr>
        <p:grpSpPr>
          <a:xfrm>
            <a:off x="5112490" y="3864404"/>
            <a:ext cx="1562589" cy="1235517"/>
            <a:chOff x="3834171" y="2899863"/>
            <a:chExt cx="1172247" cy="931076"/>
          </a:xfrm>
        </p:grpSpPr>
        <p:sp>
          <p:nvSpPr>
            <p:cNvPr id="90" name="Freeform 13"/>
            <p:cNvSpPr/>
            <p:nvPr/>
          </p:nvSpPr>
          <p:spPr bwMode="auto">
            <a:xfrm>
              <a:off x="3834171" y="2899863"/>
              <a:ext cx="586124" cy="931076"/>
            </a:xfrm>
            <a:custGeom>
              <a:avLst/>
              <a:gdLst>
                <a:gd name="T0" fmla="*/ 0 w 647"/>
                <a:gd name="T1" fmla="*/ 1042 h 1042"/>
                <a:gd name="T2" fmla="*/ 647 w 647"/>
                <a:gd name="T3" fmla="*/ 752 h 1042"/>
                <a:gd name="T4" fmla="*/ 647 w 647"/>
                <a:gd name="T5" fmla="*/ 0 h 1042"/>
                <a:gd name="T6" fmla="*/ 0 w 647"/>
                <a:gd name="T7" fmla="*/ 649 h 1042"/>
                <a:gd name="T8" fmla="*/ 0 w 647"/>
                <a:gd name="T9" fmla="*/ 1042 h 1042"/>
              </a:gdLst>
              <a:ahLst/>
              <a:cxnLst>
                <a:cxn ang="0">
                  <a:pos x="T0" y="T1"/>
                </a:cxn>
                <a:cxn ang="0">
                  <a:pos x="T2" y="T3"/>
                </a:cxn>
                <a:cxn ang="0">
                  <a:pos x="T4" y="T5"/>
                </a:cxn>
                <a:cxn ang="0">
                  <a:pos x="T6" y="T7"/>
                </a:cxn>
                <a:cxn ang="0">
                  <a:pos x="T8" y="T9"/>
                </a:cxn>
              </a:cxnLst>
              <a:rect l="0" t="0" r="r" b="b"/>
              <a:pathLst>
                <a:path w="647" h="1042">
                  <a:moveTo>
                    <a:pt x="0" y="1042"/>
                  </a:moveTo>
                  <a:lnTo>
                    <a:pt x="647" y="752"/>
                  </a:lnTo>
                  <a:lnTo>
                    <a:pt x="647" y="0"/>
                  </a:lnTo>
                  <a:lnTo>
                    <a:pt x="0" y="649"/>
                  </a:lnTo>
                  <a:lnTo>
                    <a:pt x="0" y="1042"/>
                  </a:lnTo>
                  <a:close/>
                </a:path>
              </a:pathLst>
            </a:cu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vert="horz" wrap="square" lIns="123823" tIns="61911" rIns="123823" bIns="61911" numCol="1" anchor="t" anchorCtr="0" compatLnSpc="1"/>
            <a:lstStyle/>
            <a:p>
              <a:endParaRPr lang="zh-CN" altLang="en-US" sz="3251">
                <a:cs typeface="+mn-ea"/>
                <a:sym typeface="+mn-lt"/>
              </a:endParaRPr>
            </a:p>
          </p:txBody>
        </p:sp>
        <p:sp>
          <p:nvSpPr>
            <p:cNvPr id="91" name="Freeform 15"/>
            <p:cNvSpPr/>
            <p:nvPr/>
          </p:nvSpPr>
          <p:spPr bwMode="auto">
            <a:xfrm>
              <a:off x="4420294" y="2899863"/>
              <a:ext cx="586124" cy="931076"/>
            </a:xfrm>
            <a:custGeom>
              <a:avLst/>
              <a:gdLst>
                <a:gd name="T0" fmla="*/ 647 w 647"/>
                <a:gd name="T1" fmla="*/ 1042 h 1042"/>
                <a:gd name="T2" fmla="*/ 0 w 647"/>
                <a:gd name="T3" fmla="*/ 752 h 1042"/>
                <a:gd name="T4" fmla="*/ 0 w 647"/>
                <a:gd name="T5" fmla="*/ 0 h 1042"/>
                <a:gd name="T6" fmla="*/ 647 w 647"/>
                <a:gd name="T7" fmla="*/ 649 h 1042"/>
                <a:gd name="T8" fmla="*/ 647 w 647"/>
                <a:gd name="T9" fmla="*/ 1042 h 1042"/>
              </a:gdLst>
              <a:ahLst/>
              <a:cxnLst>
                <a:cxn ang="0">
                  <a:pos x="T0" y="T1"/>
                </a:cxn>
                <a:cxn ang="0">
                  <a:pos x="T2" y="T3"/>
                </a:cxn>
                <a:cxn ang="0">
                  <a:pos x="T4" y="T5"/>
                </a:cxn>
                <a:cxn ang="0">
                  <a:pos x="T6" y="T7"/>
                </a:cxn>
                <a:cxn ang="0">
                  <a:pos x="T8" y="T9"/>
                </a:cxn>
              </a:cxnLst>
              <a:rect l="0" t="0" r="r" b="b"/>
              <a:pathLst>
                <a:path w="647" h="1042">
                  <a:moveTo>
                    <a:pt x="647" y="1042"/>
                  </a:moveTo>
                  <a:lnTo>
                    <a:pt x="0" y="752"/>
                  </a:lnTo>
                  <a:lnTo>
                    <a:pt x="0" y="0"/>
                  </a:lnTo>
                  <a:lnTo>
                    <a:pt x="647" y="649"/>
                  </a:lnTo>
                  <a:lnTo>
                    <a:pt x="647" y="1042"/>
                  </a:lnTo>
                  <a:close/>
                </a:path>
              </a:pathLst>
            </a:custGeom>
            <a:solidFill>
              <a:srgbClr val="00AEEF">
                <a:alpha val="8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123823" tIns="61911" rIns="123823" bIns="61911" numCol="1" anchor="t" anchorCtr="0" compatLnSpc="1"/>
            <a:lstStyle/>
            <a:p>
              <a:endParaRPr lang="zh-CN" altLang="en-US" sz="3251">
                <a:cs typeface="+mn-ea"/>
                <a:sym typeface="+mn-lt"/>
              </a:endParaRPr>
            </a:p>
          </p:txBody>
        </p:sp>
        <p:sp>
          <p:nvSpPr>
            <p:cNvPr id="92" name="Freeform 36"/>
            <p:cNvSpPr>
              <a:spLocks noEditPoints="1"/>
            </p:cNvSpPr>
            <p:nvPr/>
          </p:nvSpPr>
          <p:spPr bwMode="auto">
            <a:xfrm>
              <a:off x="4056119" y="3255495"/>
              <a:ext cx="303480" cy="302019"/>
            </a:xfrm>
            <a:custGeom>
              <a:avLst/>
              <a:gdLst>
                <a:gd name="T0" fmla="*/ 67 w 120"/>
                <a:gd name="T1" fmla="*/ 53 h 121"/>
                <a:gd name="T2" fmla="*/ 67 w 120"/>
                <a:gd name="T3" fmla="*/ 26 h 121"/>
                <a:gd name="T4" fmla="*/ 53 w 120"/>
                <a:gd name="T5" fmla="*/ 26 h 121"/>
                <a:gd name="T6" fmla="*/ 53 w 120"/>
                <a:gd name="T7" fmla="*/ 53 h 121"/>
                <a:gd name="T8" fmla="*/ 27 w 120"/>
                <a:gd name="T9" fmla="*/ 53 h 121"/>
                <a:gd name="T10" fmla="*/ 27 w 120"/>
                <a:gd name="T11" fmla="*/ 68 h 121"/>
                <a:gd name="T12" fmla="*/ 53 w 120"/>
                <a:gd name="T13" fmla="*/ 68 h 121"/>
                <a:gd name="T14" fmla="*/ 53 w 120"/>
                <a:gd name="T15" fmla="*/ 94 h 121"/>
                <a:gd name="T16" fmla="*/ 67 w 120"/>
                <a:gd name="T17" fmla="*/ 94 h 121"/>
                <a:gd name="T18" fmla="*/ 67 w 120"/>
                <a:gd name="T19" fmla="*/ 68 h 121"/>
                <a:gd name="T20" fmla="*/ 93 w 120"/>
                <a:gd name="T21" fmla="*/ 68 h 121"/>
                <a:gd name="T22" fmla="*/ 93 w 120"/>
                <a:gd name="T23" fmla="*/ 53 h 121"/>
                <a:gd name="T24" fmla="*/ 67 w 120"/>
                <a:gd name="T25" fmla="*/ 53 h 121"/>
                <a:gd name="T26" fmla="*/ 60 w 120"/>
                <a:gd name="T27" fmla="*/ 0 h 121"/>
                <a:gd name="T28" fmla="*/ 0 w 120"/>
                <a:gd name="T29" fmla="*/ 61 h 121"/>
                <a:gd name="T30" fmla="*/ 60 w 120"/>
                <a:gd name="T31" fmla="*/ 121 h 121"/>
                <a:gd name="T32" fmla="*/ 120 w 120"/>
                <a:gd name="T33" fmla="*/ 61 h 121"/>
                <a:gd name="T34" fmla="*/ 60 w 120"/>
                <a:gd name="T35" fmla="*/ 0 h 121"/>
                <a:gd name="T36" fmla="*/ 60 w 120"/>
                <a:gd name="T37" fmla="*/ 107 h 121"/>
                <a:gd name="T38" fmla="*/ 13 w 120"/>
                <a:gd name="T39" fmla="*/ 61 h 121"/>
                <a:gd name="T40" fmla="*/ 60 w 120"/>
                <a:gd name="T41" fmla="*/ 14 h 121"/>
                <a:gd name="T42" fmla="*/ 107 w 120"/>
                <a:gd name="T43" fmla="*/ 61 h 121"/>
                <a:gd name="T44" fmla="*/ 60 w 120"/>
                <a:gd name="T45" fmla="*/ 10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21">
                  <a:moveTo>
                    <a:pt x="67" y="53"/>
                  </a:moveTo>
                  <a:cubicBezTo>
                    <a:pt x="67" y="26"/>
                    <a:pt x="67" y="26"/>
                    <a:pt x="67" y="26"/>
                  </a:cubicBezTo>
                  <a:cubicBezTo>
                    <a:pt x="53" y="26"/>
                    <a:pt x="53" y="26"/>
                    <a:pt x="53" y="26"/>
                  </a:cubicBezTo>
                  <a:cubicBezTo>
                    <a:pt x="53" y="53"/>
                    <a:pt x="53" y="53"/>
                    <a:pt x="53" y="53"/>
                  </a:cubicBezTo>
                  <a:cubicBezTo>
                    <a:pt x="27" y="53"/>
                    <a:pt x="27" y="53"/>
                    <a:pt x="27" y="53"/>
                  </a:cubicBezTo>
                  <a:cubicBezTo>
                    <a:pt x="27" y="68"/>
                    <a:pt x="27" y="68"/>
                    <a:pt x="27" y="68"/>
                  </a:cubicBezTo>
                  <a:cubicBezTo>
                    <a:pt x="53" y="68"/>
                    <a:pt x="53" y="68"/>
                    <a:pt x="53" y="68"/>
                  </a:cubicBezTo>
                  <a:cubicBezTo>
                    <a:pt x="53" y="94"/>
                    <a:pt x="53" y="94"/>
                    <a:pt x="53" y="94"/>
                  </a:cubicBezTo>
                  <a:cubicBezTo>
                    <a:pt x="67" y="94"/>
                    <a:pt x="67" y="94"/>
                    <a:pt x="67" y="94"/>
                  </a:cubicBezTo>
                  <a:cubicBezTo>
                    <a:pt x="67" y="68"/>
                    <a:pt x="67" y="68"/>
                    <a:pt x="67" y="68"/>
                  </a:cubicBezTo>
                  <a:cubicBezTo>
                    <a:pt x="93" y="68"/>
                    <a:pt x="93" y="68"/>
                    <a:pt x="93" y="68"/>
                  </a:cubicBezTo>
                  <a:cubicBezTo>
                    <a:pt x="93" y="53"/>
                    <a:pt x="93" y="53"/>
                    <a:pt x="93" y="53"/>
                  </a:cubicBezTo>
                  <a:lnTo>
                    <a:pt x="67" y="53"/>
                  </a:lnTo>
                  <a:close/>
                  <a:moveTo>
                    <a:pt x="60" y="0"/>
                  </a:moveTo>
                  <a:cubicBezTo>
                    <a:pt x="27" y="0"/>
                    <a:pt x="0" y="27"/>
                    <a:pt x="0" y="61"/>
                  </a:cubicBezTo>
                  <a:cubicBezTo>
                    <a:pt x="0" y="94"/>
                    <a:pt x="27" y="121"/>
                    <a:pt x="60" y="121"/>
                  </a:cubicBezTo>
                  <a:cubicBezTo>
                    <a:pt x="93" y="121"/>
                    <a:pt x="120" y="94"/>
                    <a:pt x="120" y="61"/>
                  </a:cubicBezTo>
                  <a:cubicBezTo>
                    <a:pt x="120" y="27"/>
                    <a:pt x="93" y="0"/>
                    <a:pt x="60" y="0"/>
                  </a:cubicBezTo>
                  <a:close/>
                  <a:moveTo>
                    <a:pt x="60" y="107"/>
                  </a:moveTo>
                  <a:cubicBezTo>
                    <a:pt x="34" y="107"/>
                    <a:pt x="13" y="86"/>
                    <a:pt x="13" y="61"/>
                  </a:cubicBezTo>
                  <a:cubicBezTo>
                    <a:pt x="13" y="35"/>
                    <a:pt x="34" y="14"/>
                    <a:pt x="60" y="14"/>
                  </a:cubicBezTo>
                  <a:cubicBezTo>
                    <a:pt x="86" y="14"/>
                    <a:pt x="107" y="35"/>
                    <a:pt x="107" y="61"/>
                  </a:cubicBezTo>
                  <a:cubicBezTo>
                    <a:pt x="107" y="86"/>
                    <a:pt x="86" y="107"/>
                    <a:pt x="60" y="107"/>
                  </a:cubicBezTo>
                  <a:close/>
                </a:path>
              </a:pathLst>
            </a:custGeom>
            <a:solidFill>
              <a:schemeClr val="bg1"/>
            </a:solidFill>
            <a:ln>
              <a:noFill/>
            </a:ln>
          </p:spPr>
          <p:txBody>
            <a:bodyPr vert="horz" wrap="square" lIns="123823" tIns="61911" rIns="123823" bIns="61911" numCol="1" anchor="t" anchorCtr="0" compatLnSpc="1"/>
            <a:lstStyle/>
            <a:p>
              <a:endParaRPr lang="zh-CN" altLang="en-US" sz="3251">
                <a:cs typeface="+mn-ea"/>
                <a:sym typeface="+mn-lt"/>
              </a:endParaRPr>
            </a:p>
          </p:txBody>
        </p:sp>
        <p:sp>
          <p:nvSpPr>
            <p:cNvPr id="93" name="TextBox 92"/>
            <p:cNvSpPr txBox="1"/>
            <p:nvPr/>
          </p:nvSpPr>
          <p:spPr>
            <a:xfrm>
              <a:off x="4442446" y="3270970"/>
              <a:ext cx="297274" cy="258031"/>
            </a:xfrm>
            <a:prstGeom prst="rect">
              <a:avLst/>
            </a:prstGeom>
            <a:noFill/>
          </p:spPr>
          <p:txBody>
            <a:bodyPr wrap="none" rtlCol="0">
              <a:spAutoFit/>
            </a:bodyPr>
            <a:lstStyle/>
            <a:p>
              <a:r>
                <a:rPr lang="en-US" sz="1625" b="1" dirty="0">
                  <a:solidFill>
                    <a:schemeClr val="bg1"/>
                  </a:solidFill>
                  <a:cs typeface="+mn-ea"/>
                  <a:sym typeface="+mn-lt"/>
                </a:rPr>
                <a:t>0</a:t>
              </a:r>
              <a:r>
                <a:rPr lang="en-US" altLang="zh-CN" sz="1625" b="1" dirty="0">
                  <a:solidFill>
                    <a:schemeClr val="bg1"/>
                  </a:solidFill>
                  <a:cs typeface="+mn-ea"/>
                  <a:sym typeface="+mn-lt"/>
                </a:rPr>
                <a:t>3</a:t>
              </a:r>
              <a:endParaRPr lang="en-US" sz="1625" b="1" dirty="0">
                <a:solidFill>
                  <a:schemeClr val="bg1"/>
                </a:solidFill>
                <a:cs typeface="+mn-ea"/>
                <a:sym typeface="+mn-lt"/>
              </a:endParaRPr>
            </a:p>
          </p:txBody>
        </p:sp>
      </p:grpSp>
      <p:grpSp>
        <p:nvGrpSpPr>
          <p:cNvPr id="94" name="Group 91"/>
          <p:cNvGrpSpPr/>
          <p:nvPr/>
        </p:nvGrpSpPr>
        <p:grpSpPr>
          <a:xfrm>
            <a:off x="6014541" y="2977487"/>
            <a:ext cx="1255870" cy="1537876"/>
            <a:chOff x="4510886" y="2231490"/>
            <a:chExt cx="942147" cy="1158931"/>
          </a:xfrm>
        </p:grpSpPr>
        <p:sp>
          <p:nvSpPr>
            <p:cNvPr id="95" name="Freeform 9"/>
            <p:cNvSpPr/>
            <p:nvPr/>
          </p:nvSpPr>
          <p:spPr bwMode="auto">
            <a:xfrm>
              <a:off x="4510886" y="2812296"/>
              <a:ext cx="942147" cy="578125"/>
            </a:xfrm>
            <a:custGeom>
              <a:avLst/>
              <a:gdLst>
                <a:gd name="T0" fmla="*/ 1040 w 1040"/>
                <a:gd name="T1" fmla="*/ 647 h 647"/>
                <a:gd name="T2" fmla="*/ 753 w 1040"/>
                <a:gd name="T3" fmla="*/ 0 h 647"/>
                <a:gd name="T4" fmla="*/ 0 w 1040"/>
                <a:gd name="T5" fmla="*/ 0 h 647"/>
                <a:gd name="T6" fmla="*/ 647 w 1040"/>
                <a:gd name="T7" fmla="*/ 647 h 647"/>
                <a:gd name="T8" fmla="*/ 1040 w 1040"/>
                <a:gd name="T9" fmla="*/ 647 h 647"/>
              </a:gdLst>
              <a:ahLst/>
              <a:cxnLst>
                <a:cxn ang="0">
                  <a:pos x="T0" y="T1"/>
                </a:cxn>
                <a:cxn ang="0">
                  <a:pos x="T2" y="T3"/>
                </a:cxn>
                <a:cxn ang="0">
                  <a:pos x="T4" y="T5"/>
                </a:cxn>
                <a:cxn ang="0">
                  <a:pos x="T6" y="T7"/>
                </a:cxn>
                <a:cxn ang="0">
                  <a:pos x="T8" y="T9"/>
                </a:cxn>
              </a:cxnLst>
              <a:rect l="0" t="0" r="r" b="b"/>
              <a:pathLst>
                <a:path w="1040" h="647">
                  <a:moveTo>
                    <a:pt x="1040" y="647"/>
                  </a:moveTo>
                  <a:lnTo>
                    <a:pt x="753" y="0"/>
                  </a:lnTo>
                  <a:lnTo>
                    <a:pt x="0" y="0"/>
                  </a:lnTo>
                  <a:lnTo>
                    <a:pt x="647" y="647"/>
                  </a:lnTo>
                  <a:lnTo>
                    <a:pt x="1040" y="647"/>
                  </a:lnTo>
                  <a:close/>
                </a:path>
              </a:pathLst>
            </a:custGeom>
            <a:solidFill>
              <a:srgbClr val="0070C0">
                <a:alpha val="80000"/>
              </a:srgbClr>
            </a:solidFill>
            <a:ln>
              <a:noFill/>
            </a:ln>
          </p:spPr>
          <p:txBody>
            <a:bodyPr vert="horz" wrap="square" lIns="123823" tIns="61911" rIns="123823" bIns="61911" numCol="1" anchor="t" anchorCtr="0" compatLnSpc="1"/>
            <a:lstStyle/>
            <a:p>
              <a:endParaRPr lang="zh-CN" altLang="en-US" sz="3251">
                <a:cs typeface="+mn-ea"/>
                <a:sym typeface="+mn-lt"/>
              </a:endParaRPr>
            </a:p>
          </p:txBody>
        </p:sp>
        <p:sp>
          <p:nvSpPr>
            <p:cNvPr id="96" name="Freeform 11"/>
            <p:cNvSpPr/>
            <p:nvPr/>
          </p:nvSpPr>
          <p:spPr bwMode="auto">
            <a:xfrm>
              <a:off x="4510886" y="2231490"/>
              <a:ext cx="942147" cy="580805"/>
            </a:xfrm>
            <a:custGeom>
              <a:avLst/>
              <a:gdLst>
                <a:gd name="T0" fmla="*/ 1040 w 1040"/>
                <a:gd name="T1" fmla="*/ 0 h 650"/>
                <a:gd name="T2" fmla="*/ 753 w 1040"/>
                <a:gd name="T3" fmla="*/ 650 h 650"/>
                <a:gd name="T4" fmla="*/ 0 w 1040"/>
                <a:gd name="T5" fmla="*/ 650 h 650"/>
                <a:gd name="T6" fmla="*/ 647 w 1040"/>
                <a:gd name="T7" fmla="*/ 0 h 650"/>
                <a:gd name="T8" fmla="*/ 1040 w 1040"/>
                <a:gd name="T9" fmla="*/ 0 h 650"/>
              </a:gdLst>
              <a:ahLst/>
              <a:cxnLst>
                <a:cxn ang="0">
                  <a:pos x="T0" y="T1"/>
                </a:cxn>
                <a:cxn ang="0">
                  <a:pos x="T2" y="T3"/>
                </a:cxn>
                <a:cxn ang="0">
                  <a:pos x="T4" y="T5"/>
                </a:cxn>
                <a:cxn ang="0">
                  <a:pos x="T6" y="T7"/>
                </a:cxn>
                <a:cxn ang="0">
                  <a:pos x="T8" y="T9"/>
                </a:cxn>
              </a:cxnLst>
              <a:rect l="0" t="0" r="r" b="b"/>
              <a:pathLst>
                <a:path w="1040" h="650">
                  <a:moveTo>
                    <a:pt x="1040" y="0"/>
                  </a:moveTo>
                  <a:lnTo>
                    <a:pt x="753" y="650"/>
                  </a:lnTo>
                  <a:lnTo>
                    <a:pt x="0" y="650"/>
                  </a:lnTo>
                  <a:lnTo>
                    <a:pt x="647" y="0"/>
                  </a:lnTo>
                  <a:lnTo>
                    <a:pt x="1040" y="0"/>
                  </a:lnTo>
                  <a:close/>
                </a:path>
              </a:pathLst>
            </a:custGeom>
            <a:solidFill>
              <a:srgbClr val="00AEEF"/>
            </a:solidFill>
            <a:ln>
              <a:noFill/>
            </a:ln>
          </p:spPr>
          <p:txBody>
            <a:bodyPr vert="horz" wrap="square" lIns="123823" tIns="61911" rIns="123823" bIns="61911" numCol="1" anchor="t" anchorCtr="0" compatLnSpc="1"/>
            <a:lstStyle/>
            <a:p>
              <a:endParaRPr lang="zh-CN" altLang="en-US" sz="3251">
                <a:cs typeface="+mn-ea"/>
                <a:sym typeface="+mn-lt"/>
              </a:endParaRPr>
            </a:p>
          </p:txBody>
        </p:sp>
        <p:sp>
          <p:nvSpPr>
            <p:cNvPr id="97" name="Freeform 35"/>
            <p:cNvSpPr>
              <a:spLocks noEditPoints="1"/>
            </p:cNvSpPr>
            <p:nvPr/>
          </p:nvSpPr>
          <p:spPr bwMode="auto">
            <a:xfrm>
              <a:off x="4879591" y="2423603"/>
              <a:ext cx="343340" cy="278787"/>
            </a:xfrm>
            <a:custGeom>
              <a:avLst/>
              <a:gdLst>
                <a:gd name="T0" fmla="*/ 18 w 136"/>
                <a:gd name="T1" fmla="*/ 63 h 112"/>
                <a:gd name="T2" fmla="*/ 80 w 136"/>
                <a:gd name="T3" fmla="*/ 63 h 112"/>
                <a:gd name="T4" fmla="*/ 56 w 136"/>
                <a:gd name="T5" fmla="*/ 14 h 112"/>
                <a:gd name="T6" fmla="*/ 41 w 136"/>
                <a:gd name="T7" fmla="*/ 23 h 112"/>
                <a:gd name="T8" fmla="*/ 19 w 136"/>
                <a:gd name="T9" fmla="*/ 23 h 112"/>
                <a:gd name="T10" fmla="*/ 15 w 136"/>
                <a:gd name="T11" fmla="*/ 40 h 112"/>
                <a:gd name="T12" fmla="*/ 0 w 136"/>
                <a:gd name="T13" fmla="*/ 55 h 112"/>
                <a:gd name="T14" fmla="*/ 9 w 136"/>
                <a:gd name="T15" fmla="*/ 70 h 112"/>
                <a:gd name="T16" fmla="*/ 9 w 136"/>
                <a:gd name="T17" fmla="*/ 92 h 112"/>
                <a:gd name="T18" fmla="*/ 26 w 136"/>
                <a:gd name="T19" fmla="*/ 97 h 112"/>
                <a:gd name="T20" fmla="*/ 41 w 136"/>
                <a:gd name="T21" fmla="*/ 112 h 112"/>
                <a:gd name="T22" fmla="*/ 56 w 136"/>
                <a:gd name="T23" fmla="*/ 103 h 112"/>
                <a:gd name="T24" fmla="*/ 78 w 136"/>
                <a:gd name="T25" fmla="*/ 103 h 112"/>
                <a:gd name="T26" fmla="*/ 83 w 136"/>
                <a:gd name="T27" fmla="*/ 86 h 112"/>
                <a:gd name="T28" fmla="*/ 98 w 136"/>
                <a:gd name="T29" fmla="*/ 70 h 112"/>
                <a:gd name="T30" fmla="*/ 89 w 136"/>
                <a:gd name="T31" fmla="*/ 55 h 112"/>
                <a:gd name="T32" fmla="*/ 89 w 136"/>
                <a:gd name="T33" fmla="*/ 33 h 112"/>
                <a:gd name="T34" fmla="*/ 72 w 136"/>
                <a:gd name="T35" fmla="*/ 29 h 112"/>
                <a:gd name="T36" fmla="*/ 56 w 136"/>
                <a:gd name="T37" fmla="*/ 14 h 112"/>
                <a:gd name="T38" fmla="*/ 100 w 136"/>
                <a:gd name="T39" fmla="*/ 23 h 112"/>
                <a:gd name="T40" fmla="*/ 124 w 136"/>
                <a:gd name="T41" fmla="*/ 23 h 112"/>
                <a:gd name="T42" fmla="*/ 116 w 136"/>
                <a:gd name="T43" fmla="*/ 0 h 112"/>
                <a:gd name="T44" fmla="*/ 108 w 136"/>
                <a:gd name="T45" fmla="*/ 4 h 112"/>
                <a:gd name="T46" fmla="*/ 98 w 136"/>
                <a:gd name="T47" fmla="*/ 4 h 112"/>
                <a:gd name="T48" fmla="*/ 96 w 136"/>
                <a:gd name="T49" fmla="*/ 12 h 112"/>
                <a:gd name="T50" fmla="*/ 88 w 136"/>
                <a:gd name="T51" fmla="*/ 20 h 112"/>
                <a:gd name="T52" fmla="*/ 93 w 136"/>
                <a:gd name="T53" fmla="*/ 27 h 112"/>
                <a:gd name="T54" fmla="*/ 93 w 136"/>
                <a:gd name="T55" fmla="*/ 37 h 112"/>
                <a:gd name="T56" fmla="*/ 101 w 136"/>
                <a:gd name="T57" fmla="*/ 39 h 112"/>
                <a:gd name="T58" fmla="*/ 108 w 136"/>
                <a:gd name="T59" fmla="*/ 47 h 112"/>
                <a:gd name="T60" fmla="*/ 116 w 136"/>
                <a:gd name="T61" fmla="*/ 42 h 112"/>
                <a:gd name="T62" fmla="*/ 126 w 136"/>
                <a:gd name="T63" fmla="*/ 43 h 112"/>
                <a:gd name="T64" fmla="*/ 128 w 136"/>
                <a:gd name="T65" fmla="*/ 34 h 112"/>
                <a:gd name="T66" fmla="*/ 136 w 136"/>
                <a:gd name="T67" fmla="*/ 27 h 112"/>
                <a:gd name="T68" fmla="*/ 131 w 136"/>
                <a:gd name="T69" fmla="*/ 20 h 112"/>
                <a:gd name="T70" fmla="*/ 131 w 136"/>
                <a:gd name="T71" fmla="*/ 9 h 112"/>
                <a:gd name="T72" fmla="*/ 123 w 136"/>
                <a:gd name="T73" fmla="*/ 7 h 112"/>
                <a:gd name="T74" fmla="*/ 116 w 136"/>
                <a:gd name="T75"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6" h="112">
                  <a:moveTo>
                    <a:pt x="49" y="94"/>
                  </a:moveTo>
                  <a:cubicBezTo>
                    <a:pt x="32" y="94"/>
                    <a:pt x="18" y="80"/>
                    <a:pt x="18" y="63"/>
                  </a:cubicBezTo>
                  <a:cubicBezTo>
                    <a:pt x="18" y="46"/>
                    <a:pt x="32" y="32"/>
                    <a:pt x="49" y="32"/>
                  </a:cubicBezTo>
                  <a:cubicBezTo>
                    <a:pt x="66" y="32"/>
                    <a:pt x="80" y="46"/>
                    <a:pt x="80" y="63"/>
                  </a:cubicBezTo>
                  <a:cubicBezTo>
                    <a:pt x="80" y="80"/>
                    <a:pt x="66" y="94"/>
                    <a:pt x="49" y="94"/>
                  </a:cubicBezTo>
                  <a:moveTo>
                    <a:pt x="56" y="14"/>
                  </a:moveTo>
                  <a:cubicBezTo>
                    <a:pt x="41" y="14"/>
                    <a:pt x="41" y="14"/>
                    <a:pt x="41" y="14"/>
                  </a:cubicBezTo>
                  <a:cubicBezTo>
                    <a:pt x="41" y="23"/>
                    <a:pt x="41" y="23"/>
                    <a:pt x="41" y="23"/>
                  </a:cubicBezTo>
                  <a:cubicBezTo>
                    <a:pt x="36" y="24"/>
                    <a:pt x="30" y="26"/>
                    <a:pt x="26" y="29"/>
                  </a:cubicBezTo>
                  <a:cubicBezTo>
                    <a:pt x="19" y="23"/>
                    <a:pt x="19" y="23"/>
                    <a:pt x="19" y="23"/>
                  </a:cubicBezTo>
                  <a:cubicBezTo>
                    <a:pt x="9" y="33"/>
                    <a:pt x="9" y="33"/>
                    <a:pt x="9" y="33"/>
                  </a:cubicBezTo>
                  <a:cubicBezTo>
                    <a:pt x="15" y="40"/>
                    <a:pt x="15" y="40"/>
                    <a:pt x="15" y="40"/>
                  </a:cubicBezTo>
                  <a:cubicBezTo>
                    <a:pt x="12" y="44"/>
                    <a:pt x="10" y="50"/>
                    <a:pt x="9" y="55"/>
                  </a:cubicBezTo>
                  <a:cubicBezTo>
                    <a:pt x="0" y="55"/>
                    <a:pt x="0" y="55"/>
                    <a:pt x="0" y="55"/>
                  </a:cubicBezTo>
                  <a:cubicBezTo>
                    <a:pt x="0" y="70"/>
                    <a:pt x="0" y="70"/>
                    <a:pt x="0" y="70"/>
                  </a:cubicBezTo>
                  <a:cubicBezTo>
                    <a:pt x="9" y="70"/>
                    <a:pt x="9" y="70"/>
                    <a:pt x="9" y="70"/>
                  </a:cubicBezTo>
                  <a:cubicBezTo>
                    <a:pt x="10" y="76"/>
                    <a:pt x="12" y="81"/>
                    <a:pt x="15" y="86"/>
                  </a:cubicBezTo>
                  <a:cubicBezTo>
                    <a:pt x="9" y="92"/>
                    <a:pt x="9" y="92"/>
                    <a:pt x="9" y="92"/>
                  </a:cubicBezTo>
                  <a:cubicBezTo>
                    <a:pt x="19" y="103"/>
                    <a:pt x="19" y="103"/>
                    <a:pt x="19" y="103"/>
                  </a:cubicBezTo>
                  <a:cubicBezTo>
                    <a:pt x="26" y="97"/>
                    <a:pt x="26" y="97"/>
                    <a:pt x="26" y="97"/>
                  </a:cubicBezTo>
                  <a:cubicBezTo>
                    <a:pt x="30" y="100"/>
                    <a:pt x="36" y="102"/>
                    <a:pt x="41" y="103"/>
                  </a:cubicBezTo>
                  <a:cubicBezTo>
                    <a:pt x="41" y="112"/>
                    <a:pt x="41" y="112"/>
                    <a:pt x="41" y="112"/>
                  </a:cubicBezTo>
                  <a:cubicBezTo>
                    <a:pt x="56" y="112"/>
                    <a:pt x="56" y="112"/>
                    <a:pt x="56" y="112"/>
                  </a:cubicBezTo>
                  <a:cubicBezTo>
                    <a:pt x="56" y="103"/>
                    <a:pt x="56" y="103"/>
                    <a:pt x="56" y="103"/>
                  </a:cubicBezTo>
                  <a:cubicBezTo>
                    <a:pt x="62" y="102"/>
                    <a:pt x="67" y="100"/>
                    <a:pt x="72" y="97"/>
                  </a:cubicBezTo>
                  <a:cubicBezTo>
                    <a:pt x="78" y="103"/>
                    <a:pt x="78" y="103"/>
                    <a:pt x="78" y="103"/>
                  </a:cubicBezTo>
                  <a:cubicBezTo>
                    <a:pt x="89" y="92"/>
                    <a:pt x="89" y="92"/>
                    <a:pt x="89" y="92"/>
                  </a:cubicBezTo>
                  <a:cubicBezTo>
                    <a:pt x="83" y="86"/>
                    <a:pt x="83" y="86"/>
                    <a:pt x="83" y="86"/>
                  </a:cubicBezTo>
                  <a:cubicBezTo>
                    <a:pt x="86" y="81"/>
                    <a:pt x="88" y="76"/>
                    <a:pt x="89" y="70"/>
                  </a:cubicBezTo>
                  <a:cubicBezTo>
                    <a:pt x="98" y="70"/>
                    <a:pt x="98" y="70"/>
                    <a:pt x="98" y="70"/>
                  </a:cubicBezTo>
                  <a:cubicBezTo>
                    <a:pt x="98" y="55"/>
                    <a:pt x="98" y="55"/>
                    <a:pt x="98" y="55"/>
                  </a:cubicBezTo>
                  <a:cubicBezTo>
                    <a:pt x="89" y="55"/>
                    <a:pt x="89" y="55"/>
                    <a:pt x="89" y="55"/>
                  </a:cubicBezTo>
                  <a:cubicBezTo>
                    <a:pt x="88" y="50"/>
                    <a:pt x="86" y="44"/>
                    <a:pt x="83" y="40"/>
                  </a:cubicBezTo>
                  <a:cubicBezTo>
                    <a:pt x="89" y="33"/>
                    <a:pt x="89" y="33"/>
                    <a:pt x="89" y="33"/>
                  </a:cubicBezTo>
                  <a:cubicBezTo>
                    <a:pt x="78" y="23"/>
                    <a:pt x="78" y="23"/>
                    <a:pt x="78" y="23"/>
                  </a:cubicBezTo>
                  <a:cubicBezTo>
                    <a:pt x="72" y="29"/>
                    <a:pt x="72" y="29"/>
                    <a:pt x="72" y="29"/>
                  </a:cubicBezTo>
                  <a:cubicBezTo>
                    <a:pt x="67" y="26"/>
                    <a:pt x="62" y="24"/>
                    <a:pt x="56" y="23"/>
                  </a:cubicBezTo>
                  <a:cubicBezTo>
                    <a:pt x="56" y="14"/>
                    <a:pt x="56" y="14"/>
                    <a:pt x="56" y="14"/>
                  </a:cubicBezTo>
                  <a:moveTo>
                    <a:pt x="112" y="35"/>
                  </a:moveTo>
                  <a:cubicBezTo>
                    <a:pt x="105" y="35"/>
                    <a:pt x="100" y="30"/>
                    <a:pt x="100" y="23"/>
                  </a:cubicBezTo>
                  <a:cubicBezTo>
                    <a:pt x="100" y="16"/>
                    <a:pt x="105" y="11"/>
                    <a:pt x="112" y="11"/>
                  </a:cubicBezTo>
                  <a:cubicBezTo>
                    <a:pt x="119" y="11"/>
                    <a:pt x="124" y="16"/>
                    <a:pt x="124" y="23"/>
                  </a:cubicBezTo>
                  <a:cubicBezTo>
                    <a:pt x="124" y="30"/>
                    <a:pt x="119" y="35"/>
                    <a:pt x="112" y="35"/>
                  </a:cubicBezTo>
                  <a:moveTo>
                    <a:pt x="116" y="0"/>
                  </a:moveTo>
                  <a:cubicBezTo>
                    <a:pt x="108" y="0"/>
                    <a:pt x="108" y="0"/>
                    <a:pt x="108" y="0"/>
                  </a:cubicBezTo>
                  <a:cubicBezTo>
                    <a:pt x="108" y="4"/>
                    <a:pt x="108" y="4"/>
                    <a:pt x="108" y="4"/>
                  </a:cubicBezTo>
                  <a:cubicBezTo>
                    <a:pt x="106" y="4"/>
                    <a:pt x="103" y="6"/>
                    <a:pt x="101" y="7"/>
                  </a:cubicBezTo>
                  <a:cubicBezTo>
                    <a:pt x="98" y="4"/>
                    <a:pt x="98" y="4"/>
                    <a:pt x="98" y="4"/>
                  </a:cubicBezTo>
                  <a:cubicBezTo>
                    <a:pt x="93" y="9"/>
                    <a:pt x="93" y="9"/>
                    <a:pt x="93" y="9"/>
                  </a:cubicBezTo>
                  <a:cubicBezTo>
                    <a:pt x="96" y="12"/>
                    <a:pt x="96" y="12"/>
                    <a:pt x="96" y="12"/>
                  </a:cubicBezTo>
                  <a:cubicBezTo>
                    <a:pt x="94" y="14"/>
                    <a:pt x="93" y="17"/>
                    <a:pt x="93" y="20"/>
                  </a:cubicBezTo>
                  <a:cubicBezTo>
                    <a:pt x="88" y="20"/>
                    <a:pt x="88" y="20"/>
                    <a:pt x="88" y="20"/>
                  </a:cubicBezTo>
                  <a:cubicBezTo>
                    <a:pt x="88" y="27"/>
                    <a:pt x="88" y="27"/>
                    <a:pt x="88" y="27"/>
                  </a:cubicBezTo>
                  <a:cubicBezTo>
                    <a:pt x="93" y="27"/>
                    <a:pt x="93" y="27"/>
                    <a:pt x="93" y="27"/>
                  </a:cubicBezTo>
                  <a:cubicBezTo>
                    <a:pt x="93" y="30"/>
                    <a:pt x="94" y="32"/>
                    <a:pt x="96" y="34"/>
                  </a:cubicBezTo>
                  <a:cubicBezTo>
                    <a:pt x="93" y="37"/>
                    <a:pt x="93" y="37"/>
                    <a:pt x="93" y="37"/>
                  </a:cubicBezTo>
                  <a:cubicBezTo>
                    <a:pt x="98" y="43"/>
                    <a:pt x="98" y="43"/>
                    <a:pt x="98" y="43"/>
                  </a:cubicBezTo>
                  <a:cubicBezTo>
                    <a:pt x="101" y="39"/>
                    <a:pt x="101" y="39"/>
                    <a:pt x="101" y="39"/>
                  </a:cubicBezTo>
                  <a:cubicBezTo>
                    <a:pt x="103" y="41"/>
                    <a:pt x="106" y="42"/>
                    <a:pt x="108" y="42"/>
                  </a:cubicBezTo>
                  <a:cubicBezTo>
                    <a:pt x="108" y="47"/>
                    <a:pt x="108" y="47"/>
                    <a:pt x="108" y="47"/>
                  </a:cubicBezTo>
                  <a:cubicBezTo>
                    <a:pt x="116" y="47"/>
                    <a:pt x="116" y="47"/>
                    <a:pt x="116" y="47"/>
                  </a:cubicBezTo>
                  <a:cubicBezTo>
                    <a:pt x="116" y="42"/>
                    <a:pt x="116" y="42"/>
                    <a:pt x="116" y="42"/>
                  </a:cubicBezTo>
                  <a:cubicBezTo>
                    <a:pt x="118" y="42"/>
                    <a:pt x="121" y="41"/>
                    <a:pt x="123" y="39"/>
                  </a:cubicBezTo>
                  <a:cubicBezTo>
                    <a:pt x="126" y="43"/>
                    <a:pt x="126" y="43"/>
                    <a:pt x="126" y="43"/>
                  </a:cubicBezTo>
                  <a:cubicBezTo>
                    <a:pt x="131" y="37"/>
                    <a:pt x="131" y="37"/>
                    <a:pt x="131" y="37"/>
                  </a:cubicBezTo>
                  <a:cubicBezTo>
                    <a:pt x="128" y="34"/>
                    <a:pt x="128" y="34"/>
                    <a:pt x="128" y="34"/>
                  </a:cubicBezTo>
                  <a:cubicBezTo>
                    <a:pt x="130" y="32"/>
                    <a:pt x="131" y="30"/>
                    <a:pt x="131" y="27"/>
                  </a:cubicBezTo>
                  <a:cubicBezTo>
                    <a:pt x="136" y="27"/>
                    <a:pt x="136" y="27"/>
                    <a:pt x="136" y="27"/>
                  </a:cubicBezTo>
                  <a:cubicBezTo>
                    <a:pt x="136" y="20"/>
                    <a:pt x="136" y="20"/>
                    <a:pt x="136" y="20"/>
                  </a:cubicBezTo>
                  <a:cubicBezTo>
                    <a:pt x="131" y="20"/>
                    <a:pt x="131" y="20"/>
                    <a:pt x="131" y="20"/>
                  </a:cubicBezTo>
                  <a:cubicBezTo>
                    <a:pt x="131" y="17"/>
                    <a:pt x="130" y="14"/>
                    <a:pt x="128" y="12"/>
                  </a:cubicBezTo>
                  <a:cubicBezTo>
                    <a:pt x="131" y="9"/>
                    <a:pt x="131" y="9"/>
                    <a:pt x="131" y="9"/>
                  </a:cubicBezTo>
                  <a:cubicBezTo>
                    <a:pt x="126" y="4"/>
                    <a:pt x="126" y="4"/>
                    <a:pt x="126" y="4"/>
                  </a:cubicBezTo>
                  <a:cubicBezTo>
                    <a:pt x="123" y="7"/>
                    <a:pt x="123" y="7"/>
                    <a:pt x="123" y="7"/>
                  </a:cubicBezTo>
                  <a:cubicBezTo>
                    <a:pt x="121" y="6"/>
                    <a:pt x="118" y="4"/>
                    <a:pt x="116" y="4"/>
                  </a:cubicBezTo>
                  <a:cubicBezTo>
                    <a:pt x="116" y="0"/>
                    <a:pt x="116" y="0"/>
                    <a:pt x="116" y="0"/>
                  </a:cubicBezTo>
                </a:path>
              </a:pathLst>
            </a:custGeom>
            <a:solidFill>
              <a:schemeClr val="bg1"/>
            </a:solidFill>
            <a:ln>
              <a:noFill/>
            </a:ln>
          </p:spPr>
          <p:txBody>
            <a:bodyPr vert="horz" wrap="square" lIns="123823" tIns="61911" rIns="123823" bIns="61911" numCol="1" anchor="t" anchorCtr="0" compatLnSpc="1"/>
            <a:lstStyle/>
            <a:p>
              <a:endParaRPr lang="zh-CN" altLang="en-US" sz="3251">
                <a:cs typeface="+mn-ea"/>
                <a:sym typeface="+mn-lt"/>
              </a:endParaRPr>
            </a:p>
          </p:txBody>
        </p:sp>
        <p:sp>
          <p:nvSpPr>
            <p:cNvPr id="98" name="TextBox 97"/>
            <p:cNvSpPr txBox="1"/>
            <p:nvPr/>
          </p:nvSpPr>
          <p:spPr>
            <a:xfrm>
              <a:off x="4873417" y="2920359"/>
              <a:ext cx="297274" cy="258031"/>
            </a:xfrm>
            <a:prstGeom prst="rect">
              <a:avLst/>
            </a:prstGeom>
            <a:noFill/>
          </p:spPr>
          <p:txBody>
            <a:bodyPr wrap="none" rtlCol="0">
              <a:spAutoFit/>
            </a:bodyPr>
            <a:lstStyle/>
            <a:p>
              <a:r>
                <a:rPr lang="en-US" sz="1625" b="1" dirty="0">
                  <a:solidFill>
                    <a:schemeClr val="bg1"/>
                  </a:solidFill>
                  <a:cs typeface="+mn-ea"/>
                  <a:sym typeface="+mn-lt"/>
                </a:rPr>
                <a:t>0</a:t>
              </a:r>
              <a:r>
                <a:rPr lang="en-US" altLang="zh-CN" sz="1625" b="1" dirty="0">
                  <a:solidFill>
                    <a:schemeClr val="bg1"/>
                  </a:solidFill>
                  <a:cs typeface="+mn-ea"/>
                  <a:sym typeface="+mn-lt"/>
                </a:rPr>
                <a:t>4</a:t>
              </a:r>
            </a:p>
          </p:txBody>
        </p:sp>
      </p:grpSp>
      <p:sp>
        <p:nvSpPr>
          <p:cNvPr id="105" name="文本框 104">
            <a:extLst>
              <a:ext uri="{FF2B5EF4-FFF2-40B4-BE49-F238E27FC236}">
                <a16:creationId xmlns:a16="http://schemas.microsoft.com/office/drawing/2014/main" id="{C9237615-7220-4457-BC17-69826BCB148D}"/>
              </a:ext>
            </a:extLst>
          </p:cNvPr>
          <p:cNvSpPr txBox="1"/>
          <p:nvPr/>
        </p:nvSpPr>
        <p:spPr>
          <a:xfrm>
            <a:off x="4436785" y="76432"/>
            <a:ext cx="5255202" cy="707862"/>
          </a:xfrm>
          <a:prstGeom prst="rect">
            <a:avLst/>
          </a:prstGeom>
          <a:noFill/>
        </p:spPr>
        <p:txBody>
          <a:bodyPr wrap="square" lIns="91416" tIns="45708" rIns="91416" bIns="45708" rtlCol="0">
            <a:spAutoFit/>
          </a:bodyPr>
          <a:lstStyle/>
          <a:p>
            <a:pPr fontAlgn="base">
              <a:spcBef>
                <a:spcPct val="0"/>
              </a:spcBef>
              <a:spcAft>
                <a:spcPct val="0"/>
              </a:spcAft>
              <a:buFont typeface="Arial" panose="020B0604020202020204" pitchFamily="34" charset="0"/>
              <a:buNone/>
            </a:pPr>
            <a:r>
              <a:rPr lang="zh-CN" altLang="en-US" sz="4000" b="1" dirty="0">
                <a:solidFill>
                  <a:schemeClr val="bg1"/>
                </a:solidFill>
                <a:cs typeface="+mn-ea"/>
                <a:sym typeface="+mn-lt"/>
              </a:rPr>
              <a:t>主要做法经验</a:t>
            </a:r>
          </a:p>
        </p:txBody>
      </p:sp>
    </p:spTree>
  </p:cSld>
  <p:clrMapOvr>
    <a:masterClrMapping/>
  </p:clrMapOvr>
  <mc:AlternateContent xmlns:mc="http://schemas.openxmlformats.org/markup-compatibility/2006">
    <mc:Choice xmlns:p14="http://schemas.microsoft.com/office/powerpoint/2010/main" Requires="p14">
      <p:transition p14:dur="250" advClick="0" advTm="4000">
        <p:dissolve/>
      </p:transition>
    </mc:Choice>
    <mc:Fallback>
      <p:transition advClick="0" advTm="400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77"/>
                                        </p:tgtEl>
                                        <p:attrNameLst>
                                          <p:attrName>style.visibility</p:attrName>
                                        </p:attrNameLst>
                                      </p:cBhvr>
                                      <p:to>
                                        <p:strVal val="visible"/>
                                      </p:to>
                                    </p:set>
                                    <p:anim calcmode="lin" valueType="num">
                                      <p:cBhvr additive="base">
                                        <p:cTn id="7" dur="500" fill="hold"/>
                                        <p:tgtEl>
                                          <p:spTgt spid="77"/>
                                        </p:tgtEl>
                                        <p:attrNameLst>
                                          <p:attrName>ppt_x</p:attrName>
                                        </p:attrNameLst>
                                      </p:cBhvr>
                                      <p:tavLst>
                                        <p:tav tm="0">
                                          <p:val>
                                            <p:strVal val="#ppt_x"/>
                                          </p:val>
                                        </p:tav>
                                        <p:tav tm="100000">
                                          <p:val>
                                            <p:strVal val="#ppt_x"/>
                                          </p:val>
                                        </p:tav>
                                      </p:tavLst>
                                    </p:anim>
                                    <p:anim calcmode="lin" valueType="num">
                                      <p:cBhvr additive="base">
                                        <p:cTn id="8" dur="500" fill="hold"/>
                                        <p:tgtEl>
                                          <p:spTgt spid="7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82"/>
                                        </p:tgtEl>
                                        <p:attrNameLst>
                                          <p:attrName>style.visibility</p:attrName>
                                        </p:attrNameLst>
                                      </p:cBhvr>
                                      <p:to>
                                        <p:strVal val="visible"/>
                                      </p:to>
                                    </p:set>
                                    <p:anim calcmode="lin" valueType="num">
                                      <p:cBhvr additive="base">
                                        <p:cTn id="12" dur="500" fill="hold"/>
                                        <p:tgtEl>
                                          <p:spTgt spid="82"/>
                                        </p:tgtEl>
                                        <p:attrNameLst>
                                          <p:attrName>ppt_x</p:attrName>
                                        </p:attrNameLst>
                                      </p:cBhvr>
                                      <p:tavLst>
                                        <p:tav tm="0">
                                          <p:val>
                                            <p:strVal val="0-#ppt_w/2"/>
                                          </p:val>
                                        </p:tav>
                                        <p:tav tm="100000">
                                          <p:val>
                                            <p:strVal val="#ppt_x"/>
                                          </p:val>
                                        </p:tav>
                                      </p:tavLst>
                                    </p:anim>
                                    <p:anim calcmode="lin" valueType="num">
                                      <p:cBhvr additive="base">
                                        <p:cTn id="13" dur="500" fill="hold"/>
                                        <p:tgtEl>
                                          <p:spTgt spid="8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89"/>
                                        </p:tgtEl>
                                        <p:attrNameLst>
                                          <p:attrName>style.visibility</p:attrName>
                                        </p:attrNameLst>
                                      </p:cBhvr>
                                      <p:to>
                                        <p:strVal val="visible"/>
                                      </p:to>
                                    </p:set>
                                    <p:anim calcmode="lin" valueType="num">
                                      <p:cBhvr additive="base">
                                        <p:cTn id="17" dur="500" fill="hold"/>
                                        <p:tgtEl>
                                          <p:spTgt spid="89"/>
                                        </p:tgtEl>
                                        <p:attrNameLst>
                                          <p:attrName>ppt_x</p:attrName>
                                        </p:attrNameLst>
                                      </p:cBhvr>
                                      <p:tavLst>
                                        <p:tav tm="0">
                                          <p:val>
                                            <p:strVal val="#ppt_x"/>
                                          </p:val>
                                        </p:tav>
                                        <p:tav tm="100000">
                                          <p:val>
                                            <p:strVal val="#ppt_x"/>
                                          </p:val>
                                        </p:tav>
                                      </p:tavLst>
                                    </p:anim>
                                    <p:anim calcmode="lin" valueType="num">
                                      <p:cBhvr additive="base">
                                        <p:cTn id="18" dur="500" fill="hold"/>
                                        <p:tgtEl>
                                          <p:spTgt spid="89"/>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94"/>
                                        </p:tgtEl>
                                        <p:attrNameLst>
                                          <p:attrName>style.visibility</p:attrName>
                                        </p:attrNameLst>
                                      </p:cBhvr>
                                      <p:to>
                                        <p:strVal val="visible"/>
                                      </p:to>
                                    </p:set>
                                    <p:anim calcmode="lin" valueType="num">
                                      <p:cBhvr additive="base">
                                        <p:cTn id="22" dur="500" fill="hold"/>
                                        <p:tgtEl>
                                          <p:spTgt spid="94"/>
                                        </p:tgtEl>
                                        <p:attrNameLst>
                                          <p:attrName>ppt_x</p:attrName>
                                        </p:attrNameLst>
                                      </p:cBhvr>
                                      <p:tavLst>
                                        <p:tav tm="0">
                                          <p:val>
                                            <p:strVal val="1+#ppt_w/2"/>
                                          </p:val>
                                        </p:tav>
                                        <p:tav tm="100000">
                                          <p:val>
                                            <p:strVal val="#ppt_x"/>
                                          </p:val>
                                        </p:tav>
                                      </p:tavLst>
                                    </p:anim>
                                    <p:anim calcmode="lin" valueType="num">
                                      <p:cBhvr additive="base">
                                        <p:cTn id="23" dur="500" fill="hold"/>
                                        <p:tgtEl>
                                          <p:spTgt spid="94"/>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12" presetClass="entr" presetSubtype="1" fill="hold" nodeType="after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slide(fromTop)">
                                      <p:cBhvr>
                                        <p:cTn id="27" dur="500"/>
                                        <p:tgtEl>
                                          <p:spTgt spid="65"/>
                                        </p:tgtEl>
                                      </p:cBhvr>
                                    </p:animEffect>
                                  </p:childTnLst>
                                </p:cTn>
                              </p:par>
                            </p:childTnLst>
                          </p:cTn>
                        </p:par>
                        <p:par>
                          <p:cTn id="28" fill="hold">
                            <p:stCondLst>
                              <p:cond delay="2500"/>
                            </p:stCondLst>
                            <p:childTnLst>
                              <p:par>
                                <p:cTn id="29" presetID="12" presetClass="entr" presetSubtype="1" fill="hold" nodeType="after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slide(fromTop)">
                                      <p:cBhvr>
                                        <p:cTn id="31" dur="500"/>
                                        <p:tgtEl>
                                          <p:spTgt spid="71"/>
                                        </p:tgtEl>
                                      </p:cBhvr>
                                    </p:animEffect>
                                  </p:childTnLst>
                                </p:cTn>
                              </p:par>
                            </p:childTnLst>
                          </p:cTn>
                        </p:par>
                        <p:par>
                          <p:cTn id="32" fill="hold">
                            <p:stCondLst>
                              <p:cond delay="3000"/>
                            </p:stCondLst>
                            <p:childTnLst>
                              <p:par>
                                <p:cTn id="33" presetID="12" presetClass="entr" presetSubtype="1" fill="hold" nodeType="afterEffect">
                                  <p:stCondLst>
                                    <p:cond delay="0"/>
                                  </p:stCondLst>
                                  <p:childTnLst>
                                    <p:set>
                                      <p:cBhvr>
                                        <p:cTn id="34" dur="1" fill="hold">
                                          <p:stCondLst>
                                            <p:cond delay="0"/>
                                          </p:stCondLst>
                                        </p:cTn>
                                        <p:tgtEl>
                                          <p:spTgt spid="74"/>
                                        </p:tgtEl>
                                        <p:attrNameLst>
                                          <p:attrName>style.visibility</p:attrName>
                                        </p:attrNameLst>
                                      </p:cBhvr>
                                      <p:to>
                                        <p:strVal val="visible"/>
                                      </p:to>
                                    </p:set>
                                    <p:animEffect transition="in" filter="slide(fromTop)">
                                      <p:cBhvr>
                                        <p:cTn id="35" dur="500"/>
                                        <p:tgtEl>
                                          <p:spTgt spid="74"/>
                                        </p:tgtEl>
                                      </p:cBhvr>
                                    </p:animEffect>
                                  </p:childTnLst>
                                </p:cTn>
                              </p:par>
                            </p:childTnLst>
                          </p:cTn>
                        </p:par>
                        <p:par>
                          <p:cTn id="36" fill="hold">
                            <p:stCondLst>
                              <p:cond delay="3500"/>
                            </p:stCondLst>
                            <p:childTnLst>
                              <p:par>
                                <p:cTn id="37" presetID="12" presetClass="entr" presetSubtype="1" fill="hold" nodeType="after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slide(fromTop)">
                                      <p:cBhvr>
                                        <p:cTn id="39"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E180D4A7-C9FB-4DFB-919C-405C955672EB}">
      <p14:showEvtLst xmlns:p14="http://schemas.microsoft.com/office/powerpoint/2010/main">
        <p14:playEvt time="1315" objId="104"/>
        <p14:stopEvt time="2081" objId="104"/>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TIMING" val="|3.4|1.1|0.8|0.9|1|0.8|1.3|1.2|1|1.4|0.8|0.5|0.7|0.4|0.6|0.6|0.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voj40ykm">
      <a:majorFont>
        <a:latin typeface="Noto Sans S Chinese" panose="020F0302020204030204"/>
        <a:ea typeface="FZHei-B01S"/>
        <a:cs typeface=""/>
      </a:majorFont>
      <a:minorFont>
        <a:latin typeface="Noto Sans S Chinese" panose="020F0502020204030204"/>
        <a:ea typeface="FZHei-B01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435">
      <a:dk1>
        <a:srgbClr val="FFFFFF"/>
      </a:dk1>
      <a:lt1>
        <a:sysClr val="window" lastClr="FFFFFF"/>
      </a:lt1>
      <a:dk2>
        <a:srgbClr val="39302A"/>
      </a:dk2>
      <a:lt2>
        <a:srgbClr val="D8D8D8"/>
      </a:lt2>
      <a:accent1>
        <a:srgbClr val="00B0F0"/>
      </a:accent1>
      <a:accent2>
        <a:srgbClr val="0070C0"/>
      </a:accent2>
      <a:accent3>
        <a:srgbClr val="00B0F0"/>
      </a:accent3>
      <a:accent4>
        <a:srgbClr val="0070C0"/>
      </a:accent4>
      <a:accent5>
        <a:srgbClr val="00B0F0"/>
      </a:accent5>
      <a:accent6>
        <a:srgbClr val="0070C0"/>
      </a:accent6>
      <a:hlink>
        <a:srgbClr val="00B0F0"/>
      </a:hlink>
      <a:folHlink>
        <a:srgbClr val="0070C0"/>
      </a:folHlink>
    </a:clrScheme>
    <a:fontScheme name="voj40ykm">
      <a:majorFont>
        <a:latin typeface="Noto Sans S Chinese" panose="020F0302020204030204"/>
        <a:ea typeface="FZHei-B01S"/>
        <a:cs typeface=""/>
      </a:majorFont>
      <a:minorFont>
        <a:latin typeface="Noto Sans S Chinese" panose="020F0502020204030204"/>
        <a:ea typeface="FZHei-B01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TotalTime>
  <Words>1094</Words>
  <Application>Microsoft Office PowerPoint</Application>
  <PresentationFormat>宽屏</PresentationFormat>
  <Paragraphs>254</Paragraphs>
  <Slides>27</Slides>
  <Notes>27</Notes>
  <HiddenSlides>0</HiddenSlides>
  <MMClips>2</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27</vt:i4>
      </vt:variant>
    </vt:vector>
  </HeadingPairs>
  <TitlesOfParts>
    <vt:vector size="38" baseType="lpstr">
      <vt:lpstr>Dotum</vt:lpstr>
      <vt:lpstr>FZHei-B01S</vt:lpstr>
      <vt:lpstr>Noto Sans S Chinese</vt:lpstr>
      <vt:lpstr>等线</vt:lpstr>
      <vt:lpstr>方正黑体简体</vt:lpstr>
      <vt:lpstr>宋体</vt:lpstr>
      <vt:lpstr>Arial</vt:lpstr>
      <vt:lpstr>Calibri</vt:lpstr>
      <vt:lpstr>Wingdings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04</dc:title>
  <dc:creator>dreamsummit</dc:creator>
  <cp:lastModifiedBy>dreamsummit</cp:lastModifiedBy>
  <cp:revision>27</cp:revision>
  <dcterms:created xsi:type="dcterms:W3CDTF">2018-07-27T07:35:35Z</dcterms:created>
  <dcterms:modified xsi:type="dcterms:W3CDTF">2018-07-27T08:00:14Z</dcterms:modified>
</cp:coreProperties>
</file>